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Lst>
  <p:notesMasterIdLst>
    <p:notesMasterId r:id="rId33"/>
  </p:notesMasterIdLst>
  <p:handoutMasterIdLst>
    <p:handoutMasterId r:id="rId34"/>
  </p:handoutMasterIdLst>
  <p:sldIdLst>
    <p:sldId id="404" r:id="rId5"/>
    <p:sldId id="403" r:id="rId6"/>
    <p:sldId id="257" r:id="rId7"/>
    <p:sldId id="259" r:id="rId8"/>
    <p:sldId id="405" r:id="rId9"/>
    <p:sldId id="406" r:id="rId10"/>
    <p:sldId id="416" r:id="rId11"/>
    <p:sldId id="417" r:id="rId12"/>
    <p:sldId id="419" r:id="rId13"/>
    <p:sldId id="422" r:id="rId14"/>
    <p:sldId id="423" r:id="rId15"/>
    <p:sldId id="424" r:id="rId16"/>
    <p:sldId id="430" r:id="rId17"/>
    <p:sldId id="426" r:id="rId18"/>
    <p:sldId id="431" r:id="rId19"/>
    <p:sldId id="427" r:id="rId20"/>
    <p:sldId id="432" r:id="rId21"/>
    <p:sldId id="429" r:id="rId22"/>
    <p:sldId id="420" r:id="rId23"/>
    <p:sldId id="433" r:id="rId24"/>
    <p:sldId id="434" r:id="rId25"/>
    <p:sldId id="435" r:id="rId26"/>
    <p:sldId id="436" r:id="rId27"/>
    <p:sldId id="421" r:id="rId28"/>
    <p:sldId id="437" r:id="rId29"/>
    <p:sldId id="438" r:id="rId30"/>
    <p:sldId id="439" r:id="rId31"/>
    <p:sldId id="44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ridan, Helenmary" initials="SH" lastIdx="1" clrIdx="0">
    <p:extLst>
      <p:ext uri="{19B8F6BF-5375-455C-9EA6-DF929625EA0E}">
        <p15:presenceInfo xmlns:p15="http://schemas.microsoft.com/office/powerpoint/2012/main" userId="S::HES85@pitt.edu::e2214515-4709-4530-998a-630ddd1dfa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FE880"/>
    <a:srgbClr val="1C2957"/>
    <a:srgbClr val="8AFF8C"/>
    <a:srgbClr val="A4D65E"/>
    <a:srgbClr val="008264"/>
    <a:srgbClr val="455A7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35"/>
    <p:restoredTop sz="95940"/>
  </p:normalViewPr>
  <p:slideViewPr>
    <p:cSldViewPr snapToGrid="0" snapToObjects="1">
      <p:cViewPr varScale="1">
        <p:scale>
          <a:sx n="67" d="100"/>
          <a:sy n="67" d="100"/>
        </p:scale>
        <p:origin x="52" y="44"/>
      </p:cViewPr>
      <p:guideLst/>
    </p:cSldViewPr>
  </p:slideViewPr>
  <p:notesTextViewPr>
    <p:cViewPr>
      <p:scale>
        <a:sx n="1" d="1"/>
        <a:sy n="1" d="1"/>
      </p:scale>
      <p:origin x="0" y="0"/>
    </p:cViewPr>
  </p:notesTextViewPr>
  <p:notesViewPr>
    <p:cSldViewPr snapToGrid="0" snapToObjects="1">
      <p:cViewPr varScale="1">
        <p:scale>
          <a:sx n="121" d="100"/>
          <a:sy n="121" d="100"/>
        </p:scale>
        <p:origin x="41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idan, Helenmary" userId="e2214515-4709-4530-998a-630ddd1dfad0" providerId="ADAL" clId="{26CC58A7-7CB7-4287-84F5-B042974B7273}"/>
    <pc:docChg chg="undo custSel addSld delSld modSld sldOrd">
      <pc:chgData name="Sheridan, Helenmary" userId="e2214515-4709-4530-998a-630ddd1dfad0" providerId="ADAL" clId="{26CC58A7-7CB7-4287-84F5-B042974B7273}" dt="2022-02-04T13:47:26.501" v="9177" actId="962"/>
      <pc:docMkLst>
        <pc:docMk/>
      </pc:docMkLst>
      <pc:sldChg chg="modSp mod">
        <pc:chgData name="Sheridan, Helenmary" userId="e2214515-4709-4530-998a-630ddd1dfad0" providerId="ADAL" clId="{26CC58A7-7CB7-4287-84F5-B042974B7273}" dt="2022-02-04T03:16:52.902" v="1837" actId="27636"/>
        <pc:sldMkLst>
          <pc:docMk/>
          <pc:sldMk cId="2768630900" sldId="256"/>
        </pc:sldMkLst>
        <pc:spChg chg="mod">
          <ac:chgData name="Sheridan, Helenmary" userId="e2214515-4709-4530-998a-630ddd1dfad0" providerId="ADAL" clId="{26CC58A7-7CB7-4287-84F5-B042974B7273}" dt="2022-02-04T03:16:52.902" v="1837" actId="27636"/>
          <ac:spMkLst>
            <pc:docMk/>
            <pc:sldMk cId="2768630900" sldId="256"/>
            <ac:spMk id="3" creationId="{F4F3F054-2904-469E-AFE8-B6AD2A518381}"/>
          </ac:spMkLst>
        </pc:spChg>
      </pc:sldChg>
      <pc:sldChg chg="modSp mod">
        <pc:chgData name="Sheridan, Helenmary" userId="e2214515-4709-4530-998a-630ddd1dfad0" providerId="ADAL" clId="{26CC58A7-7CB7-4287-84F5-B042974B7273}" dt="2022-02-04T03:25:31.976" v="1857" actId="113"/>
        <pc:sldMkLst>
          <pc:docMk/>
          <pc:sldMk cId="2937929117" sldId="259"/>
        </pc:sldMkLst>
        <pc:spChg chg="mod">
          <ac:chgData name="Sheridan, Helenmary" userId="e2214515-4709-4530-998a-630ddd1dfad0" providerId="ADAL" clId="{26CC58A7-7CB7-4287-84F5-B042974B7273}" dt="2022-02-04T03:25:31.976" v="1857" actId="113"/>
          <ac:spMkLst>
            <pc:docMk/>
            <pc:sldMk cId="2937929117" sldId="259"/>
            <ac:spMk id="2" creationId="{F795C69D-DA91-4B64-885E-CB0EF364EEDE}"/>
          </ac:spMkLst>
        </pc:spChg>
      </pc:sldChg>
      <pc:sldChg chg="addSp modSp new del">
        <pc:chgData name="Sheridan, Helenmary" userId="e2214515-4709-4530-998a-630ddd1dfad0" providerId="ADAL" clId="{26CC58A7-7CB7-4287-84F5-B042974B7273}" dt="2022-02-04T01:43:17.524" v="2" actId="2696"/>
        <pc:sldMkLst>
          <pc:docMk/>
          <pc:sldMk cId="591507453" sldId="260"/>
        </pc:sldMkLst>
        <pc:picChg chg="add mod">
          <ac:chgData name="Sheridan, Helenmary" userId="e2214515-4709-4530-998a-630ddd1dfad0" providerId="ADAL" clId="{26CC58A7-7CB7-4287-84F5-B042974B7273}" dt="2022-02-04T01:43:06.809" v="1"/>
          <ac:picMkLst>
            <pc:docMk/>
            <pc:sldMk cId="591507453" sldId="260"/>
            <ac:picMk id="4" creationId="{A106BB3C-DFE9-4BF5-BF17-340D44C498AD}"/>
          </ac:picMkLst>
        </pc:picChg>
      </pc:sldChg>
      <pc:sldChg chg="modSp add mod">
        <pc:chgData name="Sheridan, Helenmary" userId="e2214515-4709-4530-998a-630ddd1dfad0" providerId="ADAL" clId="{26CC58A7-7CB7-4287-84F5-B042974B7273}" dt="2022-02-04T03:42:37.597" v="3058" actId="14100"/>
        <pc:sldMkLst>
          <pc:docMk/>
          <pc:sldMk cId="3259897571" sldId="261"/>
        </pc:sldMkLst>
        <pc:spChg chg="mod">
          <ac:chgData name="Sheridan, Helenmary" userId="e2214515-4709-4530-998a-630ddd1dfad0" providerId="ADAL" clId="{26CC58A7-7CB7-4287-84F5-B042974B7273}" dt="2022-02-04T03:16:31.263" v="1833" actId="20577"/>
          <ac:spMkLst>
            <pc:docMk/>
            <pc:sldMk cId="3259897571" sldId="261"/>
            <ac:spMk id="2" creationId="{00000000-0000-0000-0000-000000000000}"/>
          </ac:spMkLst>
        </pc:spChg>
        <pc:picChg chg="mod">
          <ac:chgData name="Sheridan, Helenmary" userId="e2214515-4709-4530-998a-630ddd1dfad0" providerId="ADAL" clId="{26CC58A7-7CB7-4287-84F5-B042974B7273}" dt="2022-02-04T03:42:23.410" v="3057" actId="962"/>
          <ac:picMkLst>
            <pc:docMk/>
            <pc:sldMk cId="3259897571" sldId="261"/>
            <ac:picMk id="3" creationId="{00000000-0000-0000-0000-000000000000}"/>
          </ac:picMkLst>
        </pc:picChg>
        <pc:picChg chg="mod">
          <ac:chgData name="Sheridan, Helenmary" userId="e2214515-4709-4530-998a-630ddd1dfad0" providerId="ADAL" clId="{26CC58A7-7CB7-4287-84F5-B042974B7273}" dt="2022-02-04T03:42:37.597" v="3058" actId="14100"/>
          <ac:picMkLst>
            <pc:docMk/>
            <pc:sldMk cId="3259897571" sldId="261"/>
            <ac:picMk id="4" creationId="{00000000-0000-0000-0000-000000000000}"/>
          </ac:picMkLst>
        </pc:picChg>
      </pc:sldChg>
      <pc:sldChg chg="addSp delSp modSp add mod setBg modClrScheme chgLayout">
        <pc:chgData name="Sheridan, Helenmary" userId="e2214515-4709-4530-998a-630ddd1dfad0" providerId="ADAL" clId="{26CC58A7-7CB7-4287-84F5-B042974B7273}" dt="2022-02-04T04:15:52.782" v="5985" actId="962"/>
        <pc:sldMkLst>
          <pc:docMk/>
          <pc:sldMk cId="3121099043" sldId="277"/>
        </pc:sldMkLst>
        <pc:spChg chg="add mod ord">
          <ac:chgData name="Sheridan, Helenmary" userId="e2214515-4709-4530-998a-630ddd1dfad0" providerId="ADAL" clId="{26CC58A7-7CB7-4287-84F5-B042974B7273}" dt="2022-02-04T01:52:16.452" v="73" actId="255"/>
          <ac:spMkLst>
            <pc:docMk/>
            <pc:sldMk cId="3121099043" sldId="277"/>
            <ac:spMk id="2" creationId="{6888A9EE-C64D-49B8-8FC0-CD2BF3EBA0B3}"/>
          </ac:spMkLst>
        </pc:spChg>
        <pc:spChg chg="del mod ord">
          <ac:chgData name="Sheridan, Helenmary" userId="e2214515-4709-4530-998a-630ddd1dfad0" providerId="ADAL" clId="{26CC58A7-7CB7-4287-84F5-B042974B7273}" dt="2022-02-04T01:47:46.232" v="43" actId="478"/>
          <ac:spMkLst>
            <pc:docMk/>
            <pc:sldMk cId="3121099043" sldId="277"/>
            <ac:spMk id="3" creationId="{00000000-0000-0000-0000-000000000000}"/>
          </ac:spMkLst>
        </pc:spChg>
        <pc:picChg chg="mod ord">
          <ac:chgData name="Sheridan, Helenmary" userId="e2214515-4709-4530-998a-630ddd1dfad0" providerId="ADAL" clId="{26CC58A7-7CB7-4287-84F5-B042974B7273}" dt="2022-02-04T04:15:52.782" v="5985" actId="962"/>
          <ac:picMkLst>
            <pc:docMk/>
            <pc:sldMk cId="3121099043" sldId="277"/>
            <ac:picMk id="4" creationId="{00000000-0000-0000-0000-000000000000}"/>
          </ac:picMkLst>
        </pc:picChg>
      </pc:sldChg>
      <pc:sldChg chg="modSp add mod">
        <pc:chgData name="Sheridan, Helenmary" userId="e2214515-4709-4530-998a-630ddd1dfad0" providerId="ADAL" clId="{26CC58A7-7CB7-4287-84F5-B042974B7273}" dt="2022-02-04T04:15:55.706" v="5986" actId="962"/>
        <pc:sldMkLst>
          <pc:docMk/>
          <pc:sldMk cId="2102125777" sldId="278"/>
        </pc:sldMkLst>
        <pc:spChg chg="mod">
          <ac:chgData name="Sheridan, Helenmary" userId="e2214515-4709-4530-998a-630ddd1dfad0" providerId="ADAL" clId="{26CC58A7-7CB7-4287-84F5-B042974B7273}" dt="2022-02-04T01:54:23.698" v="97" actId="1076"/>
          <ac:spMkLst>
            <pc:docMk/>
            <pc:sldMk cId="2102125777" sldId="278"/>
            <ac:spMk id="3" creationId="{00000000-0000-0000-0000-000000000000}"/>
          </ac:spMkLst>
        </pc:spChg>
        <pc:picChg chg="mod ord">
          <ac:chgData name="Sheridan, Helenmary" userId="e2214515-4709-4530-998a-630ddd1dfad0" providerId="ADAL" clId="{26CC58A7-7CB7-4287-84F5-B042974B7273}" dt="2022-02-04T04:15:55.706" v="5986" actId="962"/>
          <ac:picMkLst>
            <pc:docMk/>
            <pc:sldMk cId="2102125777" sldId="278"/>
            <ac:picMk id="4" creationId="{00000000-0000-0000-0000-000000000000}"/>
          </ac:picMkLst>
        </pc:picChg>
      </pc:sldChg>
      <pc:sldChg chg="modSp add mod">
        <pc:chgData name="Sheridan, Helenmary" userId="e2214515-4709-4530-998a-630ddd1dfad0" providerId="ADAL" clId="{26CC58A7-7CB7-4287-84F5-B042974B7273}" dt="2022-02-04T04:15:43.827" v="5984" actId="962"/>
        <pc:sldMkLst>
          <pc:docMk/>
          <pc:sldMk cId="3894029373" sldId="279"/>
        </pc:sldMkLst>
        <pc:spChg chg="mod">
          <ac:chgData name="Sheridan, Helenmary" userId="e2214515-4709-4530-998a-630ddd1dfad0" providerId="ADAL" clId="{26CC58A7-7CB7-4287-84F5-B042974B7273}" dt="2022-02-04T01:55:19.922" v="108" actId="1076"/>
          <ac:spMkLst>
            <pc:docMk/>
            <pc:sldMk cId="3894029373" sldId="279"/>
            <ac:spMk id="3" creationId="{00000000-0000-0000-0000-000000000000}"/>
          </ac:spMkLst>
        </pc:spChg>
        <pc:picChg chg="mod ord">
          <ac:chgData name="Sheridan, Helenmary" userId="e2214515-4709-4530-998a-630ddd1dfad0" providerId="ADAL" clId="{26CC58A7-7CB7-4287-84F5-B042974B7273}" dt="2022-02-04T04:15:43.827" v="5984" actId="962"/>
          <ac:picMkLst>
            <pc:docMk/>
            <pc:sldMk cId="3894029373" sldId="279"/>
            <ac:picMk id="4" creationId="{00000000-0000-0000-0000-000000000000}"/>
          </ac:picMkLst>
        </pc:picChg>
      </pc:sldChg>
      <pc:sldChg chg="modSp add mod">
        <pc:chgData name="Sheridan, Helenmary" userId="e2214515-4709-4530-998a-630ddd1dfad0" providerId="ADAL" clId="{26CC58A7-7CB7-4287-84F5-B042974B7273}" dt="2022-02-04T04:16:07.116" v="5987" actId="962"/>
        <pc:sldMkLst>
          <pc:docMk/>
          <pc:sldMk cId="716651669" sldId="280"/>
        </pc:sldMkLst>
        <pc:spChg chg="mod">
          <ac:chgData name="Sheridan, Helenmary" userId="e2214515-4709-4530-998a-630ddd1dfad0" providerId="ADAL" clId="{26CC58A7-7CB7-4287-84F5-B042974B7273}" dt="2022-02-04T01:56:36.699" v="128" actId="1035"/>
          <ac:spMkLst>
            <pc:docMk/>
            <pc:sldMk cId="716651669" sldId="280"/>
            <ac:spMk id="3" creationId="{00000000-0000-0000-0000-000000000000}"/>
          </ac:spMkLst>
        </pc:spChg>
        <pc:picChg chg="mod ord">
          <ac:chgData name="Sheridan, Helenmary" userId="e2214515-4709-4530-998a-630ddd1dfad0" providerId="ADAL" clId="{26CC58A7-7CB7-4287-84F5-B042974B7273}" dt="2022-02-04T04:16:07.116" v="5987" actId="962"/>
          <ac:picMkLst>
            <pc:docMk/>
            <pc:sldMk cId="716651669" sldId="280"/>
            <ac:picMk id="4" creationId="{00000000-0000-0000-0000-000000000000}"/>
          </ac:picMkLst>
        </pc:picChg>
      </pc:sldChg>
      <pc:sldChg chg="modSp add mod">
        <pc:chgData name="Sheridan, Helenmary" userId="e2214515-4709-4530-998a-630ddd1dfad0" providerId="ADAL" clId="{26CC58A7-7CB7-4287-84F5-B042974B7273}" dt="2022-02-04T04:16:10.297" v="5988" actId="962"/>
        <pc:sldMkLst>
          <pc:docMk/>
          <pc:sldMk cId="3936123041" sldId="281"/>
        </pc:sldMkLst>
        <pc:spChg chg="mod">
          <ac:chgData name="Sheridan, Helenmary" userId="e2214515-4709-4530-998a-630ddd1dfad0" providerId="ADAL" clId="{26CC58A7-7CB7-4287-84F5-B042974B7273}" dt="2022-02-04T01:57:43.952" v="140" actId="14861"/>
          <ac:spMkLst>
            <pc:docMk/>
            <pc:sldMk cId="3936123041" sldId="281"/>
            <ac:spMk id="3" creationId="{00000000-0000-0000-0000-000000000000}"/>
          </ac:spMkLst>
        </pc:spChg>
        <pc:picChg chg="mod ord">
          <ac:chgData name="Sheridan, Helenmary" userId="e2214515-4709-4530-998a-630ddd1dfad0" providerId="ADAL" clId="{26CC58A7-7CB7-4287-84F5-B042974B7273}" dt="2022-02-04T04:16:10.297" v="5988" actId="962"/>
          <ac:picMkLst>
            <pc:docMk/>
            <pc:sldMk cId="3936123041" sldId="281"/>
            <ac:picMk id="4" creationId="{00000000-0000-0000-0000-000000000000}"/>
          </ac:picMkLst>
        </pc:picChg>
      </pc:sldChg>
      <pc:sldChg chg="modSp new mod">
        <pc:chgData name="Sheridan, Helenmary" userId="e2214515-4709-4530-998a-630ddd1dfad0" providerId="ADAL" clId="{26CC58A7-7CB7-4287-84F5-B042974B7273}" dt="2022-02-04T03:25:22.973" v="1855" actId="113"/>
        <pc:sldMkLst>
          <pc:docMk/>
          <pc:sldMk cId="489856662" sldId="282"/>
        </pc:sldMkLst>
        <pc:spChg chg="mod">
          <ac:chgData name="Sheridan, Helenmary" userId="e2214515-4709-4530-998a-630ddd1dfad0" providerId="ADAL" clId="{26CC58A7-7CB7-4287-84F5-B042974B7273}" dt="2022-02-04T03:25:22.973" v="1855" actId="113"/>
          <ac:spMkLst>
            <pc:docMk/>
            <pc:sldMk cId="489856662" sldId="282"/>
            <ac:spMk id="2" creationId="{FA6DA33B-4A1F-4EF9-B634-EEE30BE6E47D}"/>
          </ac:spMkLst>
        </pc:spChg>
        <pc:spChg chg="mod">
          <ac:chgData name="Sheridan, Helenmary" userId="e2214515-4709-4530-998a-630ddd1dfad0" providerId="ADAL" clId="{26CC58A7-7CB7-4287-84F5-B042974B7273}" dt="2022-02-04T03:03:27.466" v="829" actId="20577"/>
          <ac:spMkLst>
            <pc:docMk/>
            <pc:sldMk cId="489856662" sldId="282"/>
            <ac:spMk id="3" creationId="{0B53C919-5E66-4D1B-9258-EB0E83BD9AD6}"/>
          </ac:spMkLst>
        </pc:spChg>
      </pc:sldChg>
      <pc:sldChg chg="modSp new mod">
        <pc:chgData name="Sheridan, Helenmary" userId="e2214515-4709-4530-998a-630ddd1dfad0" providerId="ADAL" clId="{26CC58A7-7CB7-4287-84F5-B042974B7273}" dt="2022-02-04T03:59:04.792" v="4340" actId="20577"/>
        <pc:sldMkLst>
          <pc:docMk/>
          <pc:sldMk cId="2048165398" sldId="283"/>
        </pc:sldMkLst>
        <pc:spChg chg="mod">
          <ac:chgData name="Sheridan, Helenmary" userId="e2214515-4709-4530-998a-630ddd1dfad0" providerId="ADAL" clId="{26CC58A7-7CB7-4287-84F5-B042974B7273}" dt="2022-02-04T03:59:04.792" v="4340" actId="20577"/>
          <ac:spMkLst>
            <pc:docMk/>
            <pc:sldMk cId="2048165398" sldId="283"/>
            <ac:spMk id="2" creationId="{CE162667-86E5-4460-A651-081C2ABEC60E}"/>
          </ac:spMkLst>
        </pc:spChg>
        <pc:spChg chg="mod">
          <ac:chgData name="Sheridan, Helenmary" userId="e2214515-4709-4530-998a-630ddd1dfad0" providerId="ADAL" clId="{26CC58A7-7CB7-4287-84F5-B042974B7273}" dt="2022-02-04T03:11:31.268" v="1831" actId="27636"/>
          <ac:spMkLst>
            <pc:docMk/>
            <pc:sldMk cId="2048165398" sldId="283"/>
            <ac:spMk id="3" creationId="{351E6486-C8A0-40C0-9CD1-17D2E394C7CB}"/>
          </ac:spMkLst>
        </pc:spChg>
      </pc:sldChg>
      <pc:sldChg chg="addSp modSp new mod modClrScheme chgLayout">
        <pc:chgData name="Sheridan, Helenmary" userId="e2214515-4709-4530-998a-630ddd1dfad0" providerId="ADAL" clId="{26CC58A7-7CB7-4287-84F5-B042974B7273}" dt="2022-02-04T03:32:16.249" v="2404" actId="2710"/>
        <pc:sldMkLst>
          <pc:docMk/>
          <pc:sldMk cId="2759322253" sldId="284"/>
        </pc:sldMkLst>
        <pc:spChg chg="mod ord">
          <ac:chgData name="Sheridan, Helenmary" userId="e2214515-4709-4530-998a-630ddd1dfad0" providerId="ADAL" clId="{26CC58A7-7CB7-4287-84F5-B042974B7273}" dt="2022-02-04T03:25:46.077" v="1859" actId="700"/>
          <ac:spMkLst>
            <pc:docMk/>
            <pc:sldMk cId="2759322253" sldId="284"/>
            <ac:spMk id="2" creationId="{B45FB3DD-B2F3-4777-BAAB-31BD7B2E8E20}"/>
          </ac:spMkLst>
        </pc:spChg>
        <pc:spChg chg="add mod ord">
          <ac:chgData name="Sheridan, Helenmary" userId="e2214515-4709-4530-998a-630ddd1dfad0" providerId="ADAL" clId="{26CC58A7-7CB7-4287-84F5-B042974B7273}" dt="2022-02-04T03:32:16.249" v="2404" actId="2710"/>
          <ac:spMkLst>
            <pc:docMk/>
            <pc:sldMk cId="2759322253" sldId="284"/>
            <ac:spMk id="3" creationId="{66C55983-C786-43A5-9117-DE303F3B426B}"/>
          </ac:spMkLst>
        </pc:spChg>
      </pc:sldChg>
      <pc:sldChg chg="addSp delSp modSp add mod chgLayout">
        <pc:chgData name="Sheridan, Helenmary" userId="e2214515-4709-4530-998a-630ddd1dfad0" providerId="ADAL" clId="{26CC58A7-7CB7-4287-84F5-B042974B7273}" dt="2022-02-04T03:51:17.143" v="4093" actId="313"/>
        <pc:sldMkLst>
          <pc:docMk/>
          <pc:sldMk cId="122976285" sldId="296"/>
        </pc:sldMkLst>
        <pc:spChg chg="mod ord">
          <ac:chgData name="Sheridan, Helenmary" userId="e2214515-4709-4530-998a-630ddd1dfad0" providerId="ADAL" clId="{26CC58A7-7CB7-4287-84F5-B042974B7273}" dt="2022-02-04T03:43:49.379" v="3100" actId="20577"/>
          <ac:spMkLst>
            <pc:docMk/>
            <pc:sldMk cId="122976285" sldId="296"/>
            <ac:spMk id="2" creationId="{00000000-0000-0000-0000-000000000000}"/>
          </ac:spMkLst>
        </pc:spChg>
        <pc:spChg chg="del mod">
          <ac:chgData name="Sheridan, Helenmary" userId="e2214515-4709-4530-998a-630ddd1dfad0" providerId="ADAL" clId="{26CC58A7-7CB7-4287-84F5-B042974B7273}" dt="2022-02-04T03:43:02.256" v="3060" actId="700"/>
          <ac:spMkLst>
            <pc:docMk/>
            <pc:sldMk cId="122976285" sldId="296"/>
            <ac:spMk id="3" creationId="{00000000-0000-0000-0000-000000000000}"/>
          </ac:spMkLst>
        </pc:spChg>
        <pc:spChg chg="add del mod ord">
          <ac:chgData name="Sheridan, Helenmary" userId="e2214515-4709-4530-998a-630ddd1dfad0" providerId="ADAL" clId="{26CC58A7-7CB7-4287-84F5-B042974B7273}" dt="2022-02-04T03:43:09.786" v="3062" actId="26606"/>
          <ac:spMkLst>
            <pc:docMk/>
            <pc:sldMk cId="122976285" sldId="296"/>
            <ac:spMk id="4" creationId="{92F108B0-3AA7-41DD-AB74-9C14E3192E65}"/>
          </ac:spMkLst>
        </pc:spChg>
        <pc:spChg chg="add mod">
          <ac:chgData name="Sheridan, Helenmary" userId="e2214515-4709-4530-998a-630ddd1dfad0" providerId="ADAL" clId="{26CC58A7-7CB7-4287-84F5-B042974B7273}" dt="2022-02-04T03:51:17.143" v="4093" actId="313"/>
          <ac:spMkLst>
            <pc:docMk/>
            <pc:sldMk cId="122976285" sldId="296"/>
            <ac:spMk id="10" creationId="{F2C30393-000F-434F-8A5F-C5A390ECEE42}"/>
          </ac:spMkLst>
        </pc:spChg>
        <pc:picChg chg="add mod">
          <ac:chgData name="Sheridan, Helenmary" userId="e2214515-4709-4530-998a-630ddd1dfad0" providerId="ADAL" clId="{26CC58A7-7CB7-4287-84F5-B042974B7273}" dt="2022-02-04T03:44:45.727" v="3556" actId="962"/>
          <ac:picMkLst>
            <pc:docMk/>
            <pc:sldMk cId="122976285" sldId="296"/>
            <ac:picMk id="5" creationId="{00000000-0000-0000-0000-000000000000}"/>
          </ac:picMkLst>
        </pc:picChg>
        <pc:picChg chg="del mod ord replId">
          <ac:chgData name="Sheridan, Helenmary" userId="e2214515-4709-4530-998a-630ddd1dfad0" providerId="ADAL" clId="{26CC58A7-7CB7-4287-84F5-B042974B7273}" dt="2022-02-04T03:43:09.786" v="3062" actId="26606"/>
          <ac:picMkLst>
            <pc:docMk/>
            <pc:sldMk cId="122976285" sldId="296"/>
            <ac:picMk id="7" creationId="{00000000-0000-0000-0000-000000000000}"/>
          </ac:picMkLst>
        </pc:picChg>
      </pc:sldChg>
      <pc:sldChg chg="modSp add mod">
        <pc:chgData name="Sheridan, Helenmary" userId="e2214515-4709-4530-998a-630ddd1dfad0" providerId="ADAL" clId="{26CC58A7-7CB7-4287-84F5-B042974B7273}" dt="2022-02-04T03:39:15.931" v="2775" actId="20577"/>
        <pc:sldMkLst>
          <pc:docMk/>
          <pc:sldMk cId="729292276" sldId="297"/>
        </pc:sldMkLst>
        <pc:spChg chg="mod">
          <ac:chgData name="Sheridan, Helenmary" userId="e2214515-4709-4530-998a-630ddd1dfad0" providerId="ADAL" clId="{26CC58A7-7CB7-4287-84F5-B042974B7273}" dt="2022-02-04T03:39:15.931" v="2775" actId="20577"/>
          <ac:spMkLst>
            <pc:docMk/>
            <pc:sldMk cId="729292276" sldId="297"/>
            <ac:spMk id="3" creationId="{00000000-0000-0000-0000-000000000000}"/>
          </ac:spMkLst>
        </pc:spChg>
      </pc:sldChg>
      <pc:sldChg chg="modSp add mod">
        <pc:chgData name="Sheridan, Helenmary" userId="e2214515-4709-4530-998a-630ddd1dfad0" providerId="ADAL" clId="{26CC58A7-7CB7-4287-84F5-B042974B7273}" dt="2022-02-04T03:58:58.496" v="4337" actId="20577"/>
        <pc:sldMkLst>
          <pc:docMk/>
          <pc:sldMk cId="1183861150" sldId="298"/>
        </pc:sldMkLst>
        <pc:spChg chg="mod">
          <ac:chgData name="Sheridan, Helenmary" userId="e2214515-4709-4530-998a-630ddd1dfad0" providerId="ADAL" clId="{26CC58A7-7CB7-4287-84F5-B042974B7273}" dt="2022-02-04T03:58:58.496" v="4337" actId="20577"/>
          <ac:spMkLst>
            <pc:docMk/>
            <pc:sldMk cId="1183861150" sldId="298"/>
            <ac:spMk id="2" creationId="{00000000-0000-0000-0000-000000000000}"/>
          </ac:spMkLst>
        </pc:spChg>
        <pc:spChg chg="mod">
          <ac:chgData name="Sheridan, Helenmary" userId="e2214515-4709-4530-998a-630ddd1dfad0" providerId="ADAL" clId="{26CC58A7-7CB7-4287-84F5-B042974B7273}" dt="2022-02-04T03:34:47.511" v="2486" actId="20577"/>
          <ac:spMkLst>
            <pc:docMk/>
            <pc:sldMk cId="1183861150" sldId="298"/>
            <ac:spMk id="3" creationId="{00000000-0000-0000-0000-000000000000}"/>
          </ac:spMkLst>
        </pc:spChg>
      </pc:sldChg>
      <pc:sldChg chg="add ord">
        <pc:chgData name="Sheridan, Helenmary" userId="e2214515-4709-4530-998a-630ddd1dfad0" providerId="ADAL" clId="{26CC58A7-7CB7-4287-84F5-B042974B7273}" dt="2022-02-04T03:51:54.179" v="4096"/>
        <pc:sldMkLst>
          <pc:docMk/>
          <pc:sldMk cId="1093552977" sldId="299"/>
        </pc:sldMkLst>
      </pc:sldChg>
      <pc:sldChg chg="modSp add mod">
        <pc:chgData name="Sheridan, Helenmary" userId="e2214515-4709-4530-998a-630ddd1dfad0" providerId="ADAL" clId="{26CC58A7-7CB7-4287-84F5-B042974B7273}" dt="2022-02-04T03:58:12.291" v="4332" actId="20577"/>
        <pc:sldMkLst>
          <pc:docMk/>
          <pc:sldMk cId="3787284770" sldId="300"/>
        </pc:sldMkLst>
        <pc:spChg chg="mod">
          <ac:chgData name="Sheridan, Helenmary" userId="e2214515-4709-4530-998a-630ddd1dfad0" providerId="ADAL" clId="{26CC58A7-7CB7-4287-84F5-B042974B7273}" dt="2022-02-04T03:58:12.291" v="4332" actId="20577"/>
          <ac:spMkLst>
            <pc:docMk/>
            <pc:sldMk cId="3787284770" sldId="300"/>
            <ac:spMk id="3" creationId="{00000000-0000-0000-0000-000000000000}"/>
          </ac:spMkLst>
        </pc:spChg>
      </pc:sldChg>
      <pc:sldChg chg="modSp add mod">
        <pc:chgData name="Sheridan, Helenmary" userId="e2214515-4709-4530-998a-630ddd1dfad0" providerId="ADAL" clId="{26CC58A7-7CB7-4287-84F5-B042974B7273}" dt="2022-02-04T03:58:48.015" v="4334" actId="20577"/>
        <pc:sldMkLst>
          <pc:docMk/>
          <pc:sldMk cId="743241292" sldId="301"/>
        </pc:sldMkLst>
        <pc:spChg chg="mod">
          <ac:chgData name="Sheridan, Helenmary" userId="e2214515-4709-4530-998a-630ddd1dfad0" providerId="ADAL" clId="{26CC58A7-7CB7-4287-84F5-B042974B7273}" dt="2022-02-04T03:58:48.015" v="4334" actId="20577"/>
          <ac:spMkLst>
            <pc:docMk/>
            <pc:sldMk cId="743241292" sldId="301"/>
            <ac:spMk id="2" creationId="{00000000-0000-0000-0000-000000000000}"/>
          </ac:spMkLst>
        </pc:spChg>
        <pc:spChg chg="mod">
          <ac:chgData name="Sheridan, Helenmary" userId="e2214515-4709-4530-998a-630ddd1dfad0" providerId="ADAL" clId="{26CC58A7-7CB7-4287-84F5-B042974B7273}" dt="2022-02-04T03:57:42.481" v="4327" actId="20577"/>
          <ac:spMkLst>
            <pc:docMk/>
            <pc:sldMk cId="743241292" sldId="301"/>
            <ac:spMk id="3" creationId="{00000000-0000-0000-0000-000000000000}"/>
          </ac:spMkLst>
        </pc:spChg>
      </pc:sldChg>
      <pc:sldChg chg="modSp add mod">
        <pc:chgData name="Sheridan, Helenmary" userId="e2214515-4709-4530-998a-630ddd1dfad0" providerId="ADAL" clId="{26CC58A7-7CB7-4287-84F5-B042974B7273}" dt="2022-02-04T13:32:24.753" v="8308" actId="113"/>
        <pc:sldMkLst>
          <pc:docMk/>
          <pc:sldMk cId="142276461" sldId="305"/>
        </pc:sldMkLst>
        <pc:spChg chg="mod">
          <ac:chgData name="Sheridan, Helenmary" userId="e2214515-4709-4530-998a-630ddd1dfad0" providerId="ADAL" clId="{26CC58A7-7CB7-4287-84F5-B042974B7273}" dt="2022-02-04T13:32:24.753" v="8308" actId="113"/>
          <ac:spMkLst>
            <pc:docMk/>
            <pc:sldMk cId="142276461" sldId="305"/>
            <ac:spMk id="2" creationId="{00000000-0000-0000-0000-000000000000}"/>
          </ac:spMkLst>
        </pc:spChg>
      </pc:sldChg>
      <pc:sldChg chg="modSp add mod">
        <pc:chgData name="Sheridan, Helenmary" userId="e2214515-4709-4530-998a-630ddd1dfad0" providerId="ADAL" clId="{26CC58A7-7CB7-4287-84F5-B042974B7273}" dt="2022-02-04T04:05:24.976" v="4868" actId="20577"/>
        <pc:sldMkLst>
          <pc:docMk/>
          <pc:sldMk cId="2178034177" sldId="336"/>
        </pc:sldMkLst>
        <pc:spChg chg="mod">
          <ac:chgData name="Sheridan, Helenmary" userId="e2214515-4709-4530-998a-630ddd1dfad0" providerId="ADAL" clId="{26CC58A7-7CB7-4287-84F5-B042974B7273}" dt="2022-02-04T03:59:21.522" v="4359" actId="20577"/>
          <ac:spMkLst>
            <pc:docMk/>
            <pc:sldMk cId="2178034177" sldId="336"/>
            <ac:spMk id="2" creationId="{00000000-0000-0000-0000-000000000000}"/>
          </ac:spMkLst>
        </pc:spChg>
        <pc:spChg chg="mod">
          <ac:chgData name="Sheridan, Helenmary" userId="e2214515-4709-4530-998a-630ddd1dfad0" providerId="ADAL" clId="{26CC58A7-7CB7-4287-84F5-B042974B7273}" dt="2022-02-04T04:05:24.976" v="4868" actId="20577"/>
          <ac:spMkLst>
            <pc:docMk/>
            <pc:sldMk cId="2178034177" sldId="336"/>
            <ac:spMk id="6" creationId="{00000000-0000-0000-0000-000000000000}"/>
          </ac:spMkLst>
        </pc:spChg>
      </pc:sldChg>
      <pc:sldChg chg="addSp delSp modSp new mod chgLayout">
        <pc:chgData name="Sheridan, Helenmary" userId="e2214515-4709-4530-998a-630ddd1dfad0" providerId="ADAL" clId="{26CC58A7-7CB7-4287-84F5-B042974B7273}" dt="2022-02-04T04:11:11.976" v="5854" actId="20577"/>
        <pc:sldMkLst>
          <pc:docMk/>
          <pc:sldMk cId="2765765221" sldId="337"/>
        </pc:sldMkLst>
        <pc:spChg chg="del">
          <ac:chgData name="Sheridan, Helenmary" userId="e2214515-4709-4530-998a-630ddd1dfad0" providerId="ADAL" clId="{26CC58A7-7CB7-4287-84F5-B042974B7273}" dt="2022-02-04T04:06:48.459" v="4870" actId="700"/>
          <ac:spMkLst>
            <pc:docMk/>
            <pc:sldMk cId="2765765221" sldId="337"/>
            <ac:spMk id="2" creationId="{B8495EE7-5016-4058-A6DC-55712AF35D48}"/>
          </ac:spMkLst>
        </pc:spChg>
        <pc:spChg chg="del">
          <ac:chgData name="Sheridan, Helenmary" userId="e2214515-4709-4530-998a-630ddd1dfad0" providerId="ADAL" clId="{26CC58A7-7CB7-4287-84F5-B042974B7273}" dt="2022-02-04T04:06:48.459" v="4870" actId="700"/>
          <ac:spMkLst>
            <pc:docMk/>
            <pc:sldMk cId="2765765221" sldId="337"/>
            <ac:spMk id="3" creationId="{C5C8C68F-DB29-4099-90F5-F83A83ABBDE5}"/>
          </ac:spMkLst>
        </pc:spChg>
        <pc:spChg chg="add mod ord">
          <ac:chgData name="Sheridan, Helenmary" userId="e2214515-4709-4530-998a-630ddd1dfad0" providerId="ADAL" clId="{26CC58A7-7CB7-4287-84F5-B042974B7273}" dt="2022-02-04T04:07:04.161" v="4926" actId="20577"/>
          <ac:spMkLst>
            <pc:docMk/>
            <pc:sldMk cId="2765765221" sldId="337"/>
            <ac:spMk id="4" creationId="{39A22EE0-24DF-4F59-A93D-D9253D1B5532}"/>
          </ac:spMkLst>
        </pc:spChg>
        <pc:spChg chg="add del mod ord">
          <ac:chgData name="Sheridan, Helenmary" userId="e2214515-4709-4530-998a-630ddd1dfad0" providerId="ADAL" clId="{26CC58A7-7CB7-4287-84F5-B042974B7273}" dt="2022-02-04T04:11:11.976" v="5854" actId="20577"/>
          <ac:spMkLst>
            <pc:docMk/>
            <pc:sldMk cId="2765765221" sldId="337"/>
            <ac:spMk id="5" creationId="{96829099-C6CD-4F4D-8510-6B8207AF0852}"/>
          </ac:spMkLst>
        </pc:spChg>
        <pc:spChg chg="add del mod">
          <ac:chgData name="Sheridan, Helenmary" userId="e2214515-4709-4530-998a-630ddd1dfad0" providerId="ADAL" clId="{26CC58A7-7CB7-4287-84F5-B042974B7273}" dt="2022-02-04T04:10:32.554" v="5659" actId="478"/>
          <ac:spMkLst>
            <pc:docMk/>
            <pc:sldMk cId="2765765221" sldId="337"/>
            <ac:spMk id="7" creationId="{0D1A1D62-7E9F-47E4-976F-C9B391E44A05}"/>
          </ac:spMkLst>
        </pc:spChg>
      </pc:sldChg>
      <pc:sldChg chg="addSp modSp new mod ord">
        <pc:chgData name="Sheridan, Helenmary" userId="e2214515-4709-4530-998a-630ddd1dfad0" providerId="ADAL" clId="{26CC58A7-7CB7-4287-84F5-B042974B7273}" dt="2022-02-04T04:16:41.914" v="5991"/>
        <pc:sldMkLst>
          <pc:docMk/>
          <pc:sldMk cId="3904044366" sldId="338"/>
        </pc:sldMkLst>
        <pc:spChg chg="add mod">
          <ac:chgData name="Sheridan, Helenmary" userId="e2214515-4709-4530-998a-630ddd1dfad0" providerId="ADAL" clId="{26CC58A7-7CB7-4287-84F5-B042974B7273}" dt="2022-02-04T04:14:49.467" v="5878" actId="1076"/>
          <ac:spMkLst>
            <pc:docMk/>
            <pc:sldMk cId="3904044366" sldId="338"/>
            <ac:spMk id="4" creationId="{B97A3E44-32A0-400E-ABAD-BD3462572CD0}"/>
          </ac:spMkLst>
        </pc:spChg>
        <pc:picChg chg="add mod">
          <ac:chgData name="Sheridan, Helenmary" userId="e2214515-4709-4530-998a-630ddd1dfad0" providerId="ADAL" clId="{26CC58A7-7CB7-4287-84F5-B042974B7273}" dt="2022-02-04T04:15:36.690" v="5983" actId="962"/>
          <ac:picMkLst>
            <pc:docMk/>
            <pc:sldMk cId="3904044366" sldId="338"/>
            <ac:picMk id="3" creationId="{8E72A68B-9F83-4E1F-98F6-8174247C5D2E}"/>
          </ac:picMkLst>
        </pc:picChg>
      </pc:sldChg>
      <pc:sldChg chg="add">
        <pc:chgData name="Sheridan, Helenmary" userId="e2214515-4709-4530-998a-630ddd1dfad0" providerId="ADAL" clId="{26CC58A7-7CB7-4287-84F5-B042974B7273}" dt="2022-02-04T04:16:48.120" v="5992"/>
        <pc:sldMkLst>
          <pc:docMk/>
          <pc:sldMk cId="4226205461" sldId="339"/>
        </pc:sldMkLst>
      </pc:sldChg>
      <pc:sldChg chg="add">
        <pc:chgData name="Sheridan, Helenmary" userId="e2214515-4709-4530-998a-630ddd1dfad0" providerId="ADAL" clId="{26CC58A7-7CB7-4287-84F5-B042974B7273}" dt="2022-02-04T04:16:39.297" v="5989"/>
        <pc:sldMkLst>
          <pc:docMk/>
          <pc:sldMk cId="4048644394" sldId="340"/>
        </pc:sldMkLst>
      </pc:sldChg>
      <pc:sldChg chg="addSp delSp modSp new mod modClrScheme chgLayout">
        <pc:chgData name="Sheridan, Helenmary" userId="e2214515-4709-4530-998a-630ddd1dfad0" providerId="ADAL" clId="{26CC58A7-7CB7-4287-84F5-B042974B7273}" dt="2022-02-04T04:23:56.729" v="6298" actId="962"/>
        <pc:sldMkLst>
          <pc:docMk/>
          <pc:sldMk cId="2215490433" sldId="341"/>
        </pc:sldMkLst>
        <pc:spChg chg="del mod ord">
          <ac:chgData name="Sheridan, Helenmary" userId="e2214515-4709-4530-998a-630ddd1dfad0" providerId="ADAL" clId="{26CC58A7-7CB7-4287-84F5-B042974B7273}" dt="2022-02-04T04:18:18.762" v="5994" actId="700"/>
          <ac:spMkLst>
            <pc:docMk/>
            <pc:sldMk cId="2215490433" sldId="341"/>
            <ac:spMk id="2" creationId="{D2AABC54-CB00-45FD-B1D2-72863086363E}"/>
          </ac:spMkLst>
        </pc:spChg>
        <pc:spChg chg="del mod ord">
          <ac:chgData name="Sheridan, Helenmary" userId="e2214515-4709-4530-998a-630ddd1dfad0" providerId="ADAL" clId="{26CC58A7-7CB7-4287-84F5-B042974B7273}" dt="2022-02-04T04:18:18.762" v="5994" actId="700"/>
          <ac:spMkLst>
            <pc:docMk/>
            <pc:sldMk cId="2215490433" sldId="341"/>
            <ac:spMk id="3" creationId="{747A89B2-A227-44C4-A414-1C8092FB216B}"/>
          </ac:spMkLst>
        </pc:spChg>
        <pc:spChg chg="add mod ord">
          <ac:chgData name="Sheridan, Helenmary" userId="e2214515-4709-4530-998a-630ddd1dfad0" providerId="ADAL" clId="{26CC58A7-7CB7-4287-84F5-B042974B7273}" dt="2022-02-04T04:22:20.944" v="6019" actId="20577"/>
          <ac:spMkLst>
            <pc:docMk/>
            <pc:sldMk cId="2215490433" sldId="341"/>
            <ac:spMk id="4" creationId="{54A3B645-1603-4DD0-B1AC-6331D3115F49}"/>
          </ac:spMkLst>
        </pc:spChg>
        <pc:spChg chg="add del mod ord">
          <ac:chgData name="Sheridan, Helenmary" userId="e2214515-4709-4530-998a-630ddd1dfad0" providerId="ADAL" clId="{26CC58A7-7CB7-4287-84F5-B042974B7273}" dt="2022-02-04T04:22:06.393" v="5995" actId="931"/>
          <ac:spMkLst>
            <pc:docMk/>
            <pc:sldMk cId="2215490433" sldId="341"/>
            <ac:spMk id="5" creationId="{D7877790-0942-412A-9361-A1DD08E4E4CB}"/>
          </ac:spMkLst>
        </pc:spChg>
        <pc:spChg chg="add mod">
          <ac:chgData name="Sheridan, Helenmary" userId="e2214515-4709-4530-998a-630ddd1dfad0" providerId="ADAL" clId="{26CC58A7-7CB7-4287-84F5-B042974B7273}" dt="2022-02-04T04:23:07.981" v="6029" actId="13822"/>
          <ac:spMkLst>
            <pc:docMk/>
            <pc:sldMk cId="2215490433" sldId="341"/>
            <ac:spMk id="8" creationId="{13273EA6-D788-49FA-A81F-995F0900632A}"/>
          </ac:spMkLst>
        </pc:spChg>
        <pc:spChg chg="add mod">
          <ac:chgData name="Sheridan, Helenmary" userId="e2214515-4709-4530-998a-630ddd1dfad0" providerId="ADAL" clId="{26CC58A7-7CB7-4287-84F5-B042974B7273}" dt="2022-02-04T04:23:26.938" v="6038" actId="113"/>
          <ac:spMkLst>
            <pc:docMk/>
            <pc:sldMk cId="2215490433" sldId="341"/>
            <ac:spMk id="9" creationId="{B6A6B9C2-C3EA-4121-AA22-FEB4E8390C02}"/>
          </ac:spMkLst>
        </pc:spChg>
        <pc:picChg chg="add mod">
          <ac:chgData name="Sheridan, Helenmary" userId="e2214515-4709-4530-998a-630ddd1dfad0" providerId="ADAL" clId="{26CC58A7-7CB7-4287-84F5-B042974B7273}" dt="2022-02-04T04:23:56.729" v="6298" actId="962"/>
          <ac:picMkLst>
            <pc:docMk/>
            <pc:sldMk cId="2215490433" sldId="341"/>
            <ac:picMk id="7" creationId="{62B4AC2A-C00E-4856-B43D-C6C9CDB6978F}"/>
          </ac:picMkLst>
        </pc:picChg>
      </pc:sldChg>
      <pc:sldChg chg="modSp new mod">
        <pc:chgData name="Sheridan, Helenmary" userId="e2214515-4709-4530-998a-630ddd1dfad0" providerId="ADAL" clId="{26CC58A7-7CB7-4287-84F5-B042974B7273}" dt="2022-02-04T13:30:23.227" v="8304" actId="20577"/>
        <pc:sldMkLst>
          <pc:docMk/>
          <pc:sldMk cId="3427410773" sldId="342"/>
        </pc:sldMkLst>
        <pc:spChg chg="mod">
          <ac:chgData name="Sheridan, Helenmary" userId="e2214515-4709-4530-998a-630ddd1dfad0" providerId="ADAL" clId="{26CC58A7-7CB7-4287-84F5-B042974B7273}" dt="2022-02-04T04:24:32.672" v="6321" actId="20577"/>
          <ac:spMkLst>
            <pc:docMk/>
            <pc:sldMk cId="3427410773" sldId="342"/>
            <ac:spMk id="2" creationId="{3C542073-89F8-498A-9B5F-84BA22F9BB40}"/>
          </ac:spMkLst>
        </pc:spChg>
        <pc:spChg chg="mod">
          <ac:chgData name="Sheridan, Helenmary" userId="e2214515-4709-4530-998a-630ddd1dfad0" providerId="ADAL" clId="{26CC58A7-7CB7-4287-84F5-B042974B7273}" dt="2022-02-04T13:30:23.227" v="8304" actId="20577"/>
          <ac:spMkLst>
            <pc:docMk/>
            <pc:sldMk cId="3427410773" sldId="342"/>
            <ac:spMk id="3" creationId="{A2D58425-96A3-4C24-8D6F-E51A4FCAC7A9}"/>
          </ac:spMkLst>
        </pc:spChg>
      </pc:sldChg>
      <pc:sldChg chg="modSp new mod">
        <pc:chgData name="Sheridan, Helenmary" userId="e2214515-4709-4530-998a-630ddd1dfad0" providerId="ADAL" clId="{26CC58A7-7CB7-4287-84F5-B042974B7273}" dt="2022-02-04T04:37:10.552" v="7961" actId="948"/>
        <pc:sldMkLst>
          <pc:docMk/>
          <pc:sldMk cId="4164906235" sldId="343"/>
        </pc:sldMkLst>
        <pc:spChg chg="mod">
          <ac:chgData name="Sheridan, Helenmary" userId="e2214515-4709-4530-998a-630ddd1dfad0" providerId="ADAL" clId="{26CC58A7-7CB7-4287-84F5-B042974B7273}" dt="2022-02-04T04:34:33.748" v="7553" actId="20577"/>
          <ac:spMkLst>
            <pc:docMk/>
            <pc:sldMk cId="4164906235" sldId="343"/>
            <ac:spMk id="2" creationId="{D447206E-3A27-412D-B108-B0953CF1D17B}"/>
          </ac:spMkLst>
        </pc:spChg>
        <pc:spChg chg="mod">
          <ac:chgData name="Sheridan, Helenmary" userId="e2214515-4709-4530-998a-630ddd1dfad0" providerId="ADAL" clId="{26CC58A7-7CB7-4287-84F5-B042974B7273}" dt="2022-02-04T04:37:10.552" v="7961" actId="948"/>
          <ac:spMkLst>
            <pc:docMk/>
            <pc:sldMk cId="4164906235" sldId="343"/>
            <ac:spMk id="3" creationId="{7514C906-366F-4A5A-AA24-C24A2ADF7721}"/>
          </ac:spMkLst>
        </pc:spChg>
      </pc:sldChg>
      <pc:sldChg chg="addSp delSp modSp new mod modClrScheme chgLayout">
        <pc:chgData name="Sheridan, Helenmary" userId="e2214515-4709-4530-998a-630ddd1dfad0" providerId="ADAL" clId="{26CC58A7-7CB7-4287-84F5-B042974B7273}" dt="2022-02-04T13:30:29.539" v="8305" actId="20577"/>
        <pc:sldMkLst>
          <pc:docMk/>
          <pc:sldMk cId="1317045903" sldId="344"/>
        </pc:sldMkLst>
        <pc:spChg chg="mod ord">
          <ac:chgData name="Sheridan, Helenmary" userId="e2214515-4709-4530-998a-630ddd1dfad0" providerId="ADAL" clId="{26CC58A7-7CB7-4287-84F5-B042974B7273}" dt="2022-02-04T04:33:02.963" v="7191" actId="700"/>
          <ac:spMkLst>
            <pc:docMk/>
            <pc:sldMk cId="1317045903" sldId="344"/>
            <ac:spMk id="2" creationId="{05797671-4042-4CBF-9BA8-8DD1CB628285}"/>
          </ac:spMkLst>
        </pc:spChg>
        <pc:spChg chg="del mod ord">
          <ac:chgData name="Sheridan, Helenmary" userId="e2214515-4709-4530-998a-630ddd1dfad0" providerId="ADAL" clId="{26CC58A7-7CB7-4287-84F5-B042974B7273}" dt="2022-02-04T04:33:02.963" v="7191" actId="700"/>
          <ac:spMkLst>
            <pc:docMk/>
            <pc:sldMk cId="1317045903" sldId="344"/>
            <ac:spMk id="3" creationId="{86EE6E37-FD36-4948-8BAB-71E2BA236E83}"/>
          </ac:spMkLst>
        </pc:spChg>
        <pc:spChg chg="add mod ord">
          <ac:chgData name="Sheridan, Helenmary" userId="e2214515-4709-4530-998a-630ddd1dfad0" providerId="ADAL" clId="{26CC58A7-7CB7-4287-84F5-B042974B7273}" dt="2022-02-04T13:30:29.539" v="8305" actId="20577"/>
          <ac:spMkLst>
            <pc:docMk/>
            <pc:sldMk cId="1317045903" sldId="344"/>
            <ac:spMk id="4" creationId="{45A70041-2D0B-4AFB-9063-6D62F0B4F130}"/>
          </ac:spMkLst>
        </pc:spChg>
        <pc:spChg chg="add del mod ord">
          <ac:chgData name="Sheridan, Helenmary" userId="e2214515-4709-4530-998a-630ddd1dfad0" providerId="ADAL" clId="{26CC58A7-7CB7-4287-84F5-B042974B7273}" dt="2022-02-04T04:33:25.574" v="7196" actId="478"/>
          <ac:spMkLst>
            <pc:docMk/>
            <pc:sldMk cId="1317045903" sldId="344"/>
            <ac:spMk id="5" creationId="{24D55228-8D87-4F46-A7EC-BE9C8C4DD215}"/>
          </ac:spMkLst>
        </pc:spChg>
        <pc:picChg chg="add mod">
          <ac:chgData name="Sheridan, Helenmary" userId="e2214515-4709-4530-998a-630ddd1dfad0" providerId="ADAL" clId="{26CC58A7-7CB7-4287-84F5-B042974B7273}" dt="2022-02-04T04:34:13.638" v="7541" actId="962"/>
          <ac:picMkLst>
            <pc:docMk/>
            <pc:sldMk cId="1317045903" sldId="344"/>
            <ac:picMk id="6" creationId="{A9B3EB7A-A8E8-4557-9501-3BC7788E5688}"/>
          </ac:picMkLst>
        </pc:picChg>
      </pc:sldChg>
      <pc:sldChg chg="addSp delSp modSp new mod">
        <pc:chgData name="Sheridan, Helenmary" userId="e2214515-4709-4530-998a-630ddd1dfad0" providerId="ADAL" clId="{26CC58A7-7CB7-4287-84F5-B042974B7273}" dt="2022-02-04T04:41:56.782" v="8302" actId="962"/>
        <pc:sldMkLst>
          <pc:docMk/>
          <pc:sldMk cId="6882831" sldId="345"/>
        </pc:sldMkLst>
        <pc:spChg chg="mod">
          <ac:chgData name="Sheridan, Helenmary" userId="e2214515-4709-4530-998a-630ddd1dfad0" providerId="ADAL" clId="{26CC58A7-7CB7-4287-84F5-B042974B7273}" dt="2022-02-04T04:39:07.987" v="7984" actId="20577"/>
          <ac:spMkLst>
            <pc:docMk/>
            <pc:sldMk cId="6882831" sldId="345"/>
            <ac:spMk id="2" creationId="{D12EA1A2-513A-4208-8C4D-46BEA9239598}"/>
          </ac:spMkLst>
        </pc:spChg>
        <pc:spChg chg="del">
          <ac:chgData name="Sheridan, Helenmary" userId="e2214515-4709-4530-998a-630ddd1dfad0" providerId="ADAL" clId="{26CC58A7-7CB7-4287-84F5-B042974B7273}" dt="2022-02-04T04:40:13.983" v="7985" actId="931"/>
          <ac:spMkLst>
            <pc:docMk/>
            <pc:sldMk cId="6882831" sldId="345"/>
            <ac:spMk id="3" creationId="{FE424937-EA93-45CB-8D32-454CE56D8719}"/>
          </ac:spMkLst>
        </pc:spChg>
        <pc:spChg chg="del">
          <ac:chgData name="Sheridan, Helenmary" userId="e2214515-4709-4530-998a-630ddd1dfad0" providerId="ADAL" clId="{26CC58A7-7CB7-4287-84F5-B042974B7273}" dt="2022-02-04T04:40:19.276" v="7986" actId="931"/>
          <ac:spMkLst>
            <pc:docMk/>
            <pc:sldMk cId="6882831" sldId="345"/>
            <ac:spMk id="4" creationId="{F350F60A-863E-44B5-9E0A-8C2CA2DB364C}"/>
          </ac:spMkLst>
        </pc:spChg>
        <pc:picChg chg="add mod">
          <ac:chgData name="Sheridan, Helenmary" userId="e2214515-4709-4530-998a-630ddd1dfad0" providerId="ADAL" clId="{26CC58A7-7CB7-4287-84F5-B042974B7273}" dt="2022-02-04T04:41:38.846" v="8204" actId="962"/>
          <ac:picMkLst>
            <pc:docMk/>
            <pc:sldMk cId="6882831" sldId="345"/>
            <ac:picMk id="6" creationId="{04CACE6E-74D7-4B1B-AB4E-8AF37EDBB8D3}"/>
          </ac:picMkLst>
        </pc:picChg>
        <pc:picChg chg="add mod">
          <ac:chgData name="Sheridan, Helenmary" userId="e2214515-4709-4530-998a-630ddd1dfad0" providerId="ADAL" clId="{26CC58A7-7CB7-4287-84F5-B042974B7273}" dt="2022-02-04T04:41:56.782" v="8302" actId="962"/>
          <ac:picMkLst>
            <pc:docMk/>
            <pc:sldMk cId="6882831" sldId="345"/>
            <ac:picMk id="8" creationId="{132DD06D-B6D4-4833-BF1C-4D31D9EEF4F2}"/>
          </ac:picMkLst>
        </pc:picChg>
      </pc:sldChg>
      <pc:sldChg chg="modSp add mod">
        <pc:chgData name="Sheridan, Helenmary" userId="e2214515-4709-4530-998a-630ddd1dfad0" providerId="ADAL" clId="{26CC58A7-7CB7-4287-84F5-B042974B7273}" dt="2022-02-04T13:43:50.535" v="8586" actId="27636"/>
        <pc:sldMkLst>
          <pc:docMk/>
          <pc:sldMk cId="5422265" sldId="378"/>
        </pc:sldMkLst>
        <pc:spChg chg="mod">
          <ac:chgData name="Sheridan, Helenmary" userId="e2214515-4709-4530-998a-630ddd1dfad0" providerId="ADAL" clId="{26CC58A7-7CB7-4287-84F5-B042974B7273}" dt="2022-02-04T13:41:38.428" v="8562" actId="20577"/>
          <ac:spMkLst>
            <pc:docMk/>
            <pc:sldMk cId="5422265" sldId="378"/>
            <ac:spMk id="3" creationId="{00000000-0000-0000-0000-000000000000}"/>
          </ac:spMkLst>
        </pc:spChg>
        <pc:spChg chg="mod">
          <ac:chgData name="Sheridan, Helenmary" userId="e2214515-4709-4530-998a-630ddd1dfad0" providerId="ADAL" clId="{26CC58A7-7CB7-4287-84F5-B042974B7273}" dt="2022-02-04T13:43:50.535" v="8586" actId="27636"/>
          <ac:spMkLst>
            <pc:docMk/>
            <pc:sldMk cId="5422265" sldId="378"/>
            <ac:spMk id="6" creationId="{00000000-0000-0000-0000-000000000000}"/>
          </ac:spMkLst>
        </pc:spChg>
      </pc:sldChg>
      <pc:sldChg chg="modSp add mod">
        <pc:chgData name="Sheridan, Helenmary" userId="e2214515-4709-4530-998a-630ddd1dfad0" providerId="ADAL" clId="{26CC58A7-7CB7-4287-84F5-B042974B7273}" dt="2022-02-04T13:44:16.979" v="8589" actId="20577"/>
        <pc:sldMkLst>
          <pc:docMk/>
          <pc:sldMk cId="4022941898" sldId="379"/>
        </pc:sldMkLst>
        <pc:spChg chg="mod">
          <ac:chgData name="Sheridan, Helenmary" userId="e2214515-4709-4530-998a-630ddd1dfad0" providerId="ADAL" clId="{26CC58A7-7CB7-4287-84F5-B042974B7273}" dt="2022-02-04T13:44:16.979" v="8589" actId="20577"/>
          <ac:spMkLst>
            <pc:docMk/>
            <pc:sldMk cId="4022941898" sldId="379"/>
            <ac:spMk id="3" creationId="{00000000-0000-0000-0000-000000000000}"/>
          </ac:spMkLst>
        </pc:spChg>
      </pc:sldChg>
      <pc:sldChg chg="modSp add mod">
        <pc:chgData name="Sheridan, Helenmary" userId="e2214515-4709-4530-998a-630ddd1dfad0" providerId="ADAL" clId="{26CC58A7-7CB7-4287-84F5-B042974B7273}" dt="2022-02-04T13:45:44.935" v="8829" actId="962"/>
        <pc:sldMkLst>
          <pc:docMk/>
          <pc:sldMk cId="3645583836" sldId="380"/>
        </pc:sldMkLst>
        <pc:picChg chg="mod">
          <ac:chgData name="Sheridan, Helenmary" userId="e2214515-4709-4530-998a-630ddd1dfad0" providerId="ADAL" clId="{26CC58A7-7CB7-4287-84F5-B042974B7273}" dt="2022-02-04T13:45:44.935" v="8829" actId="962"/>
          <ac:picMkLst>
            <pc:docMk/>
            <pc:sldMk cId="3645583836" sldId="380"/>
            <ac:picMk id="4" creationId="{00000000-0000-0000-0000-000000000000}"/>
          </ac:picMkLst>
        </pc:picChg>
      </pc:sldChg>
      <pc:sldChg chg="modSp add mod">
        <pc:chgData name="Sheridan, Helenmary" userId="e2214515-4709-4530-998a-630ddd1dfad0" providerId="ADAL" clId="{26CC58A7-7CB7-4287-84F5-B042974B7273}" dt="2022-02-04T13:45:35.236" v="8733" actId="962"/>
        <pc:sldMkLst>
          <pc:docMk/>
          <pc:sldMk cId="401824020" sldId="381"/>
        </pc:sldMkLst>
        <pc:picChg chg="mod">
          <ac:chgData name="Sheridan, Helenmary" userId="e2214515-4709-4530-998a-630ddd1dfad0" providerId="ADAL" clId="{26CC58A7-7CB7-4287-84F5-B042974B7273}" dt="2022-02-04T13:45:35.236" v="8733" actId="962"/>
          <ac:picMkLst>
            <pc:docMk/>
            <pc:sldMk cId="401824020" sldId="381"/>
            <ac:picMk id="5" creationId="{00000000-0000-0000-0000-000000000000}"/>
          </ac:picMkLst>
        </pc:picChg>
      </pc:sldChg>
      <pc:sldChg chg="modSp add mod">
        <pc:chgData name="Sheridan, Helenmary" userId="e2214515-4709-4530-998a-630ddd1dfad0" providerId="ADAL" clId="{26CC58A7-7CB7-4287-84F5-B042974B7273}" dt="2022-02-04T13:45:07.104" v="8599" actId="1076"/>
        <pc:sldMkLst>
          <pc:docMk/>
          <pc:sldMk cId="4264143028" sldId="382"/>
        </pc:sldMkLst>
        <pc:spChg chg="mod">
          <ac:chgData name="Sheridan, Helenmary" userId="e2214515-4709-4530-998a-630ddd1dfad0" providerId="ADAL" clId="{26CC58A7-7CB7-4287-84F5-B042974B7273}" dt="2022-02-04T13:45:07.104" v="8599" actId="1076"/>
          <ac:spMkLst>
            <pc:docMk/>
            <pc:sldMk cId="4264143028" sldId="382"/>
            <ac:spMk id="3" creationId="{00000000-0000-0000-0000-000000000000}"/>
          </ac:spMkLst>
        </pc:spChg>
      </pc:sldChg>
      <pc:sldChg chg="add">
        <pc:chgData name="Sheridan, Helenmary" userId="e2214515-4709-4530-998a-630ddd1dfad0" providerId="ADAL" clId="{26CC58A7-7CB7-4287-84F5-B042974B7273}" dt="2022-02-04T13:32:18.655" v="8307"/>
        <pc:sldMkLst>
          <pc:docMk/>
          <pc:sldMk cId="1704769293" sldId="388"/>
        </pc:sldMkLst>
      </pc:sldChg>
      <pc:sldChg chg="modSp add mod">
        <pc:chgData name="Sheridan, Helenmary" userId="e2214515-4709-4530-998a-630ddd1dfad0" providerId="ADAL" clId="{26CC58A7-7CB7-4287-84F5-B042974B7273}" dt="2022-02-04T13:47:26.501" v="9177" actId="962"/>
        <pc:sldMkLst>
          <pc:docMk/>
          <pc:sldMk cId="3669781474" sldId="393"/>
        </pc:sldMkLst>
        <pc:spChg chg="mod">
          <ac:chgData name="Sheridan, Helenmary" userId="e2214515-4709-4530-998a-630ddd1dfad0" providerId="ADAL" clId="{26CC58A7-7CB7-4287-84F5-B042974B7273}" dt="2022-02-04T13:33:31.677" v="8312" actId="20577"/>
          <ac:spMkLst>
            <pc:docMk/>
            <pc:sldMk cId="3669781474" sldId="393"/>
            <ac:spMk id="3" creationId="{00000000-0000-0000-0000-000000000000}"/>
          </ac:spMkLst>
        </pc:spChg>
        <pc:picChg chg="mod">
          <ac:chgData name="Sheridan, Helenmary" userId="e2214515-4709-4530-998a-630ddd1dfad0" providerId="ADAL" clId="{26CC58A7-7CB7-4287-84F5-B042974B7273}" dt="2022-02-04T13:47:26.501" v="9177" actId="962"/>
          <ac:picMkLst>
            <pc:docMk/>
            <pc:sldMk cId="3669781474" sldId="393"/>
            <ac:picMk id="4" creationId="{00000000-0000-0000-0000-000000000000}"/>
          </ac:picMkLst>
        </pc:picChg>
      </pc:sldChg>
      <pc:sldChg chg="add">
        <pc:chgData name="Sheridan, Helenmary" userId="e2214515-4709-4530-998a-630ddd1dfad0" providerId="ADAL" clId="{26CC58A7-7CB7-4287-84F5-B042974B7273}" dt="2022-02-04T13:33:05.302" v="8309"/>
        <pc:sldMkLst>
          <pc:docMk/>
          <pc:sldMk cId="2374492004" sldId="395"/>
        </pc:sldMkLst>
      </pc:sldChg>
      <pc:sldChg chg="modSp add mod">
        <pc:chgData name="Sheridan, Helenmary" userId="e2214515-4709-4530-998a-630ddd1dfad0" providerId="ADAL" clId="{26CC58A7-7CB7-4287-84F5-B042974B7273}" dt="2022-02-04T13:37:26.352" v="8349" actId="20577"/>
        <pc:sldMkLst>
          <pc:docMk/>
          <pc:sldMk cId="4174767638" sldId="396"/>
        </pc:sldMkLst>
        <pc:spChg chg="mod">
          <ac:chgData name="Sheridan, Helenmary" userId="e2214515-4709-4530-998a-630ddd1dfad0" providerId="ADAL" clId="{26CC58A7-7CB7-4287-84F5-B042974B7273}" dt="2022-02-04T13:36:48.873" v="8342" actId="20577"/>
          <ac:spMkLst>
            <pc:docMk/>
            <pc:sldMk cId="4174767638" sldId="396"/>
            <ac:spMk id="2" creationId="{00000000-0000-0000-0000-000000000000}"/>
          </ac:spMkLst>
        </pc:spChg>
        <pc:spChg chg="mod">
          <ac:chgData name="Sheridan, Helenmary" userId="e2214515-4709-4530-998a-630ddd1dfad0" providerId="ADAL" clId="{26CC58A7-7CB7-4287-84F5-B042974B7273}" dt="2022-02-04T13:37:26.352" v="8349" actId="20577"/>
          <ac:spMkLst>
            <pc:docMk/>
            <pc:sldMk cId="4174767638" sldId="396"/>
            <ac:spMk id="3" creationId="{00000000-0000-0000-0000-000000000000}"/>
          </ac:spMkLst>
        </pc:spChg>
      </pc:sldChg>
      <pc:sldChg chg="add">
        <pc:chgData name="Sheridan, Helenmary" userId="e2214515-4709-4530-998a-630ddd1dfad0" providerId="ADAL" clId="{26CC58A7-7CB7-4287-84F5-B042974B7273}" dt="2022-02-04T13:34:02.920" v="8314"/>
        <pc:sldMkLst>
          <pc:docMk/>
          <pc:sldMk cId="2488650053" sldId="398"/>
        </pc:sldMkLst>
      </pc:sldChg>
      <pc:sldChg chg="add del">
        <pc:chgData name="Sheridan, Helenmary" userId="e2214515-4709-4530-998a-630ddd1dfad0" providerId="ADAL" clId="{26CC58A7-7CB7-4287-84F5-B042974B7273}" dt="2022-02-04T13:34:14.905" v="8316" actId="2696"/>
        <pc:sldMkLst>
          <pc:docMk/>
          <pc:sldMk cId="3410193810" sldId="399"/>
        </pc:sldMkLst>
      </pc:sldChg>
      <pc:sldChg chg="add">
        <pc:chgData name="Sheridan, Helenmary" userId="e2214515-4709-4530-998a-630ddd1dfad0" providerId="ADAL" clId="{26CC58A7-7CB7-4287-84F5-B042974B7273}" dt="2022-02-04T13:34:27.474" v="8317"/>
        <pc:sldMkLst>
          <pc:docMk/>
          <pc:sldMk cId="112060975" sldId="400"/>
        </pc:sldMkLst>
      </pc:sldChg>
      <pc:sldChg chg="add">
        <pc:chgData name="Sheridan, Helenmary" userId="e2214515-4709-4530-998a-630ddd1dfad0" providerId="ADAL" clId="{26CC58A7-7CB7-4287-84F5-B042974B7273}" dt="2022-02-04T13:35:09.160" v="8318"/>
        <pc:sldMkLst>
          <pc:docMk/>
          <pc:sldMk cId="3638594025" sldId="401"/>
        </pc:sldMkLst>
      </pc:sldChg>
      <pc:sldChg chg="modSp add mod">
        <pc:chgData name="Sheridan, Helenmary" userId="e2214515-4709-4530-998a-630ddd1dfad0" providerId="ADAL" clId="{26CC58A7-7CB7-4287-84F5-B042974B7273}" dt="2022-02-04T13:40:36.587" v="8445" actId="962"/>
        <pc:sldMkLst>
          <pc:docMk/>
          <pc:sldMk cId="3689273229" sldId="402"/>
        </pc:sldMkLst>
        <pc:spChg chg="mod">
          <ac:chgData name="Sheridan, Helenmary" userId="e2214515-4709-4530-998a-630ddd1dfad0" providerId="ADAL" clId="{26CC58A7-7CB7-4287-84F5-B042974B7273}" dt="2022-02-04T13:40:28.853" v="8444" actId="1076"/>
          <ac:spMkLst>
            <pc:docMk/>
            <pc:sldMk cId="3689273229" sldId="402"/>
            <ac:spMk id="2" creationId="{00000000-0000-0000-0000-000000000000}"/>
          </ac:spMkLst>
        </pc:spChg>
        <pc:picChg chg="mod">
          <ac:chgData name="Sheridan, Helenmary" userId="e2214515-4709-4530-998a-630ddd1dfad0" providerId="ADAL" clId="{26CC58A7-7CB7-4287-84F5-B042974B7273}" dt="2022-02-04T13:40:36.587" v="8445" actId="962"/>
          <ac:picMkLst>
            <pc:docMk/>
            <pc:sldMk cId="3689273229" sldId="402"/>
            <ac:picMk id="3" creationId="{00000000-0000-0000-0000-000000000000}"/>
          </ac:picMkLst>
        </pc:picChg>
      </pc:sldChg>
      <pc:sldMasterChg chg="delSldLayout">
        <pc:chgData name="Sheridan, Helenmary" userId="e2214515-4709-4530-998a-630ddd1dfad0" providerId="ADAL" clId="{26CC58A7-7CB7-4287-84F5-B042974B7273}" dt="2022-02-04T13:34:14.905" v="8316" actId="2696"/>
        <pc:sldMasterMkLst>
          <pc:docMk/>
          <pc:sldMasterMk cId="2220746713" sldId="2147483662"/>
        </pc:sldMasterMkLst>
        <pc:sldLayoutChg chg="del">
          <pc:chgData name="Sheridan, Helenmary" userId="e2214515-4709-4530-998a-630ddd1dfad0" providerId="ADAL" clId="{26CC58A7-7CB7-4287-84F5-B042974B7273}" dt="2022-02-04T13:34:14.905" v="8316" actId="2696"/>
          <pc:sldLayoutMkLst>
            <pc:docMk/>
            <pc:sldMasterMk cId="2220746713" sldId="2147483662"/>
            <pc:sldLayoutMk cId="2960810446" sldId="214748367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C99B96-78A3-E64F-B3D9-16C805E85A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36B2172-3116-A14B-904C-D1EA72FD8D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067E23-9BC2-044E-B5CE-9D39CC956618}" type="datetimeFigureOut">
              <a:rPr lang="en-US" smtClean="0"/>
              <a:t>5/10/2022</a:t>
            </a:fld>
            <a:endParaRPr lang="en-US" dirty="0"/>
          </a:p>
        </p:txBody>
      </p:sp>
      <p:sp>
        <p:nvSpPr>
          <p:cNvPr id="4" name="Footer Placeholder 3">
            <a:extLst>
              <a:ext uri="{FF2B5EF4-FFF2-40B4-BE49-F238E27FC236}">
                <a16:creationId xmlns:a16="http://schemas.microsoft.com/office/drawing/2014/main" id="{05AF390F-F892-5442-B223-677753B79B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AC4910-FBA7-4D40-AC33-B1BC29048D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C46C81-92A4-C049-8AA4-4FBFA8B2B320}" type="slidenum">
              <a:rPr lang="en-US" smtClean="0"/>
              <a:t>‹#›</a:t>
            </a:fld>
            <a:endParaRPr lang="en-US" dirty="0"/>
          </a:p>
        </p:txBody>
      </p:sp>
    </p:spTree>
    <p:extLst>
      <p:ext uri="{BB962C8B-B14F-4D97-AF65-F5344CB8AC3E}">
        <p14:creationId xmlns:p14="http://schemas.microsoft.com/office/powerpoint/2010/main" val="167998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0DD51-1B50-4BD8-BCCD-1B055C34A611}"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1B3A12-4F26-4B3C-971B-911D5C2C123F}" type="slidenum">
              <a:rPr lang="en-US" smtClean="0"/>
              <a:t>‹#›</a:t>
            </a:fld>
            <a:endParaRPr lang="en-US"/>
          </a:p>
        </p:txBody>
      </p:sp>
    </p:spTree>
    <p:extLst>
      <p:ext uri="{BB962C8B-B14F-4D97-AF65-F5344CB8AC3E}">
        <p14:creationId xmlns:p14="http://schemas.microsoft.com/office/powerpoint/2010/main" val="142055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pictu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B68486-50EC-7140-8342-5B1B6015D2C5}"/>
              </a:ext>
            </a:extLst>
          </p:cNvPr>
          <p:cNvSpPr/>
          <p:nvPr userDrawn="1"/>
        </p:nvSpPr>
        <p:spPr>
          <a:xfrm>
            <a:off x="0" y="5761822"/>
            <a:ext cx="12192000" cy="1096178"/>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B8D60EE-D46C-FA43-A0B7-23E6B82472F1}"/>
              </a:ext>
            </a:extLst>
          </p:cNvPr>
          <p:cNvSpPr/>
          <p:nvPr userDrawn="1"/>
        </p:nvSpPr>
        <p:spPr>
          <a:xfrm>
            <a:off x="0" y="-12833"/>
            <a:ext cx="12192000" cy="991684"/>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2E91032-0793-3242-BFCE-59F78E729AFD}"/>
              </a:ext>
            </a:extLst>
          </p:cNvPr>
          <p:cNvPicPr>
            <a:picLocks noChangeAspect="1"/>
          </p:cNvPicPr>
          <p:nvPr userDrawn="1"/>
        </p:nvPicPr>
        <p:blipFill>
          <a:blip r:embed="rId2"/>
          <a:stretch>
            <a:fillRect/>
          </a:stretch>
        </p:blipFill>
        <p:spPr>
          <a:xfrm>
            <a:off x="8970678" y="6220057"/>
            <a:ext cx="2931373" cy="501418"/>
          </a:xfrm>
          <a:prstGeom prst="rect">
            <a:avLst/>
          </a:prstGeom>
        </p:spPr>
      </p:pic>
      <p:sp>
        <p:nvSpPr>
          <p:cNvPr id="2" name="Title 1">
            <a:extLst>
              <a:ext uri="{FF2B5EF4-FFF2-40B4-BE49-F238E27FC236}">
                <a16:creationId xmlns:a16="http://schemas.microsoft.com/office/drawing/2014/main" id="{309C0C42-9227-BD41-878A-6AB785446F3F}"/>
              </a:ext>
            </a:extLst>
          </p:cNvPr>
          <p:cNvSpPr>
            <a:spLocks noGrp="1"/>
          </p:cNvSpPr>
          <p:nvPr>
            <p:ph type="ctrTitle"/>
          </p:nvPr>
        </p:nvSpPr>
        <p:spPr>
          <a:xfrm>
            <a:off x="2709015" y="1533749"/>
            <a:ext cx="6990460" cy="2316624"/>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468EDF-A4BD-F94D-8E2F-2DC245A8B9B1}"/>
              </a:ext>
            </a:extLst>
          </p:cNvPr>
          <p:cNvSpPr>
            <a:spLocks noGrp="1"/>
          </p:cNvSpPr>
          <p:nvPr>
            <p:ph type="subTitle" idx="1"/>
          </p:nvPr>
        </p:nvSpPr>
        <p:spPr>
          <a:xfrm>
            <a:off x="2709015" y="3911859"/>
            <a:ext cx="6990460" cy="1123356"/>
          </a:xfrm>
        </p:spPr>
        <p:txBody>
          <a:bodyPr>
            <a:normAutofit/>
          </a:bodyPr>
          <a:lstStyle>
            <a:lvl1pPr marL="0" indent="0" algn="ctr">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8" name="Rectangle 17">
            <a:extLst>
              <a:ext uri="{FF2B5EF4-FFF2-40B4-BE49-F238E27FC236}">
                <a16:creationId xmlns:a16="http://schemas.microsoft.com/office/drawing/2014/main" id="{7D1D0C5A-E0EB-4644-AE76-9E52D04BEC9C}"/>
              </a:ext>
            </a:extLst>
          </p:cNvPr>
          <p:cNvSpPr/>
          <p:nvPr userDrawn="1"/>
        </p:nvSpPr>
        <p:spPr>
          <a:xfrm>
            <a:off x="5930173" y="691879"/>
            <a:ext cx="6261827"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01902A6-1874-6E41-B89E-BA981718ADCE}"/>
              </a:ext>
            </a:extLst>
          </p:cNvPr>
          <p:cNvSpPr/>
          <p:nvPr userDrawn="1"/>
        </p:nvSpPr>
        <p:spPr>
          <a:xfrm>
            <a:off x="0" y="5923747"/>
            <a:ext cx="6261827"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ABDB56B4-AA00-BF4E-AFD0-EF9EE9A2462B}"/>
              </a:ext>
            </a:extLst>
          </p:cNvPr>
          <p:cNvPicPr>
            <a:picLocks noChangeAspect="1"/>
          </p:cNvPicPr>
          <p:nvPr userDrawn="1"/>
        </p:nvPicPr>
        <p:blipFill>
          <a:blip r:embed="rId3"/>
          <a:stretch>
            <a:fillRect/>
          </a:stretch>
        </p:blipFill>
        <p:spPr>
          <a:xfrm>
            <a:off x="401299" y="6288685"/>
            <a:ext cx="1403642" cy="432790"/>
          </a:xfrm>
          <a:prstGeom prst="rect">
            <a:avLst/>
          </a:prstGeom>
        </p:spPr>
      </p:pic>
      <p:sp>
        <p:nvSpPr>
          <p:cNvPr id="9" name="TextBox 8">
            <a:extLst>
              <a:ext uri="{FF2B5EF4-FFF2-40B4-BE49-F238E27FC236}">
                <a16:creationId xmlns:a16="http://schemas.microsoft.com/office/drawing/2014/main" id="{34106DF9-07C2-BF41-B80F-ABE08C691ADE}"/>
              </a:ext>
            </a:extLst>
          </p:cNvPr>
          <p:cNvSpPr txBox="1"/>
          <p:nvPr userDrawn="1"/>
        </p:nvSpPr>
        <p:spPr>
          <a:xfrm>
            <a:off x="5930173" y="352421"/>
            <a:ext cx="2274073" cy="369332"/>
          </a:xfrm>
          <a:prstGeom prst="rect">
            <a:avLst/>
          </a:prstGeom>
          <a:noFill/>
        </p:spPr>
        <p:txBody>
          <a:bodyPr wrap="square" rtlCol="0">
            <a:spAutoFit/>
          </a:bodyPr>
          <a:lstStyle/>
          <a:p>
            <a:r>
              <a:rPr lang="en-US" sz="1800" dirty="0">
                <a:solidFill>
                  <a:srgbClr val="9FE880"/>
                </a:solidFill>
              </a:rPr>
              <a:t>Data Services</a:t>
            </a:r>
          </a:p>
        </p:txBody>
      </p:sp>
    </p:spTree>
    <p:extLst>
      <p:ext uri="{BB962C8B-B14F-4D97-AF65-F5344CB8AC3E}">
        <p14:creationId xmlns:p14="http://schemas.microsoft.com/office/powerpoint/2010/main" val="1903396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5169-37DD-D242-B602-53E6EA510CAD}"/>
              </a:ext>
            </a:extLst>
          </p:cNvPr>
          <p:cNvSpPr>
            <a:spLocks noGrp="1"/>
          </p:cNvSpPr>
          <p:nvPr>
            <p:ph type="title"/>
          </p:nvPr>
        </p:nvSpPr>
        <p:spPr>
          <a:xfrm>
            <a:off x="839788" y="987425"/>
            <a:ext cx="3932237" cy="1600200"/>
          </a:xfrm>
        </p:spPr>
        <p:txBody>
          <a:bodyPr anchor="b"/>
          <a:lstStyle>
            <a:lvl1pPr>
              <a:defRPr sz="3200">
                <a:solidFill>
                  <a:schemeClr val="tx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18276E9-CDD9-E141-BCC7-B9656EB69E7B}"/>
              </a:ext>
            </a:extLst>
          </p:cNvPr>
          <p:cNvSpPr>
            <a:spLocks noGrp="1"/>
          </p:cNvSpPr>
          <p:nvPr>
            <p:ph type="pic" idx="1"/>
          </p:nvPr>
        </p:nvSpPr>
        <p:spPr>
          <a:xfrm>
            <a:off x="5183188" y="987425"/>
            <a:ext cx="6172200" cy="4873625"/>
          </a:xfrm>
          <a:noFill/>
        </p:spPr>
        <p:txBody>
          <a:bodyPr anchor="ctr" anchorCtr="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CFF0546-C0C5-0A4A-89E7-9FD3DEDF3695}"/>
              </a:ext>
            </a:extLst>
          </p:cNvPr>
          <p:cNvSpPr>
            <a:spLocks noGrp="1"/>
          </p:cNvSpPr>
          <p:nvPr>
            <p:ph type="body" sz="half" idx="2"/>
          </p:nvPr>
        </p:nvSpPr>
        <p:spPr>
          <a:xfrm>
            <a:off x="839788" y="2587624"/>
            <a:ext cx="3932237" cy="3281363"/>
          </a:xfrm>
        </p:spPr>
        <p:txBody>
          <a:bodyPr>
            <a:normAutofit/>
          </a:bodyPr>
          <a:lstStyle>
            <a:lvl1pPr marL="0" indent="0">
              <a:buNone/>
              <a:defRPr sz="2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FFA59C-2DB4-8041-A52A-CAC9DD9171FA}"/>
              </a:ext>
            </a:extLst>
          </p:cNvPr>
          <p:cNvSpPr>
            <a:spLocks noGrp="1"/>
          </p:cNvSpPr>
          <p:nvPr>
            <p:ph type="dt" sz="half" idx="10"/>
          </p:nvPr>
        </p:nvSpPr>
        <p:spPr/>
        <p:txBody>
          <a:bodyPr/>
          <a:lstStyle/>
          <a:p>
            <a:fld id="{A66E6AEE-A0F4-4A42-8688-16B62E000F16}" type="datetimeFigureOut">
              <a:rPr lang="en-US" smtClean="0"/>
              <a:t>5/10/2022</a:t>
            </a:fld>
            <a:endParaRPr lang="en-US" dirty="0"/>
          </a:p>
        </p:txBody>
      </p:sp>
      <p:sp>
        <p:nvSpPr>
          <p:cNvPr id="6" name="Footer Placeholder 5">
            <a:extLst>
              <a:ext uri="{FF2B5EF4-FFF2-40B4-BE49-F238E27FC236}">
                <a16:creationId xmlns:a16="http://schemas.microsoft.com/office/drawing/2014/main" id="{8CD993FA-15C0-BD40-AAD7-DEE0CE8A19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CA2A59D-1381-7445-87C3-A098CCBBBF5A}"/>
              </a:ext>
            </a:extLst>
          </p:cNvPr>
          <p:cNvSpPr>
            <a:spLocks noGrp="1"/>
          </p:cNvSpPr>
          <p:nvPr>
            <p:ph type="sldNum" sz="quarter" idx="12"/>
          </p:nvPr>
        </p:nvSpPr>
        <p:spPr/>
        <p:txBody>
          <a:bodyPr/>
          <a:lstStyle/>
          <a:p>
            <a:fld id="{17423862-4A92-D340-B44F-6A3C275071D0}" type="slidenum">
              <a:rPr lang="en-US" smtClean="0"/>
              <a:t>‹#›</a:t>
            </a:fld>
            <a:endParaRPr lang="en-US" dirty="0"/>
          </a:p>
        </p:txBody>
      </p:sp>
      <p:sp>
        <p:nvSpPr>
          <p:cNvPr id="13" name="Rectangle 12">
            <a:extLst>
              <a:ext uri="{FF2B5EF4-FFF2-40B4-BE49-F238E27FC236}">
                <a16:creationId xmlns:a16="http://schemas.microsoft.com/office/drawing/2014/main" id="{ED4E58C1-D372-CB40-B629-D85083F959A6}"/>
              </a:ext>
            </a:extLst>
          </p:cNvPr>
          <p:cNvSpPr/>
          <p:nvPr userDrawn="1"/>
        </p:nvSpPr>
        <p:spPr>
          <a:xfrm>
            <a:off x="0" y="177"/>
            <a:ext cx="12192000" cy="685800"/>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BA8EF3B-06E8-304D-AE02-5451CC45C245}"/>
              </a:ext>
            </a:extLst>
          </p:cNvPr>
          <p:cNvPicPr>
            <a:picLocks noChangeAspect="1"/>
          </p:cNvPicPr>
          <p:nvPr userDrawn="1"/>
        </p:nvPicPr>
        <p:blipFill>
          <a:blip r:embed="rId2"/>
          <a:stretch>
            <a:fillRect/>
          </a:stretch>
        </p:blipFill>
        <p:spPr>
          <a:xfrm>
            <a:off x="136379" y="104280"/>
            <a:ext cx="1403642" cy="432790"/>
          </a:xfrm>
          <a:prstGeom prst="rect">
            <a:avLst/>
          </a:prstGeom>
        </p:spPr>
      </p:pic>
      <p:pic>
        <p:nvPicPr>
          <p:cNvPr id="15" name="Picture 14">
            <a:extLst>
              <a:ext uri="{FF2B5EF4-FFF2-40B4-BE49-F238E27FC236}">
                <a16:creationId xmlns:a16="http://schemas.microsoft.com/office/drawing/2014/main" id="{96F8F002-7CB7-104F-A704-581325A38316}"/>
              </a:ext>
            </a:extLst>
          </p:cNvPr>
          <p:cNvPicPr>
            <a:picLocks noChangeAspect="1"/>
          </p:cNvPicPr>
          <p:nvPr userDrawn="1"/>
        </p:nvPicPr>
        <p:blipFill>
          <a:blip r:embed="rId3"/>
          <a:stretch>
            <a:fillRect/>
          </a:stretch>
        </p:blipFill>
        <p:spPr>
          <a:xfrm>
            <a:off x="9084781" y="35652"/>
            <a:ext cx="2931373" cy="501418"/>
          </a:xfrm>
          <a:prstGeom prst="rect">
            <a:avLst/>
          </a:prstGeom>
        </p:spPr>
      </p:pic>
      <p:sp>
        <p:nvSpPr>
          <p:cNvPr id="16" name="Rectangle 15">
            <a:extLst>
              <a:ext uri="{FF2B5EF4-FFF2-40B4-BE49-F238E27FC236}">
                <a16:creationId xmlns:a16="http://schemas.microsoft.com/office/drawing/2014/main" id="{4F725409-C16B-F447-9F7B-087860AD6078}"/>
              </a:ext>
            </a:extLst>
          </p:cNvPr>
          <p:cNvSpPr/>
          <p:nvPr userDrawn="1"/>
        </p:nvSpPr>
        <p:spPr>
          <a:xfrm>
            <a:off x="0" y="663118"/>
            <a:ext cx="12192000" cy="45719"/>
          </a:xfrm>
          <a:prstGeom prst="rect">
            <a:avLst/>
          </a:prstGeom>
          <a:solidFill>
            <a:srgbClr val="A4D65E"/>
          </a:solidFill>
          <a:ln>
            <a:solidFill>
              <a:srgbClr val="A4D6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1620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EBB5CF-960F-4E4A-8455-A80EAED3298B}"/>
              </a:ext>
            </a:extLst>
          </p:cNvPr>
          <p:cNvSpPr/>
          <p:nvPr userDrawn="1"/>
        </p:nvSpPr>
        <p:spPr>
          <a:xfrm>
            <a:off x="0" y="177"/>
            <a:ext cx="12192000" cy="685800"/>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9A28A5-53CB-D249-8798-FE76538461DE}"/>
              </a:ext>
            </a:extLst>
          </p:cNvPr>
          <p:cNvSpPr>
            <a:spLocks noGrp="1"/>
          </p:cNvSpPr>
          <p:nvPr>
            <p:ph type="title"/>
          </p:nvPr>
        </p:nvSpPr>
        <p:spPr>
          <a:xfrm>
            <a:off x="337037" y="1012393"/>
            <a:ext cx="11679115" cy="718768"/>
          </a:xfrm>
        </p:spPr>
        <p:txBody>
          <a:bodyPr>
            <a:normAutofit/>
          </a:bodyPr>
          <a:lstStyle>
            <a:lvl1pPr>
              <a:defRPr sz="3600">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E81F8F-9819-A342-9D62-A76F9ED1D63F}"/>
              </a:ext>
            </a:extLst>
          </p:cNvPr>
          <p:cNvSpPr>
            <a:spLocks noGrp="1"/>
          </p:cNvSpPr>
          <p:nvPr>
            <p:ph idx="1"/>
          </p:nvPr>
        </p:nvSpPr>
        <p:spPr>
          <a:xfrm>
            <a:off x="337038" y="1755287"/>
            <a:ext cx="7488116" cy="4351338"/>
          </a:xfrm>
        </p:spPr>
        <p:txBody>
          <a:bodyPr>
            <a:normAutofit/>
          </a:bodyPr>
          <a:lstStyle>
            <a:lvl1pPr>
              <a:defRPr sz="2800">
                <a:solidFill>
                  <a:srgbClr val="1C2957"/>
                </a:solidFill>
              </a:defRPr>
            </a:lvl1pPr>
            <a:lvl2pPr>
              <a:defRPr sz="2800">
                <a:solidFill>
                  <a:srgbClr val="1C2957"/>
                </a:solidFill>
              </a:defRPr>
            </a:lvl2pPr>
            <a:lvl3pPr>
              <a:defRPr sz="2800">
                <a:solidFill>
                  <a:srgbClr val="1C2957"/>
                </a:solidFill>
              </a:defRPr>
            </a:lvl3pPr>
            <a:lvl4pPr>
              <a:defRPr sz="2800">
                <a:solidFill>
                  <a:srgbClr val="1C2957"/>
                </a:solidFill>
              </a:defRPr>
            </a:lvl4pPr>
            <a:lvl5pPr>
              <a:defRPr sz="2800">
                <a:solidFill>
                  <a:srgbClr val="1C295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8E78D2-77E9-F54E-A21F-077A22C347CD}"/>
              </a:ext>
            </a:extLst>
          </p:cNvPr>
          <p:cNvSpPr>
            <a:spLocks noGrp="1"/>
          </p:cNvSpPr>
          <p:nvPr>
            <p:ph type="dt" sz="half" idx="10"/>
          </p:nvPr>
        </p:nvSpPr>
        <p:spPr/>
        <p:txBody>
          <a:bodyPr/>
          <a:lstStyle/>
          <a:p>
            <a:fld id="{A66E6AEE-A0F4-4A42-8688-16B62E000F16}" type="datetimeFigureOut">
              <a:rPr lang="en-US" smtClean="0"/>
              <a:t>5/10/2022</a:t>
            </a:fld>
            <a:endParaRPr lang="en-US" dirty="0"/>
          </a:p>
        </p:txBody>
      </p:sp>
      <p:sp>
        <p:nvSpPr>
          <p:cNvPr id="5" name="Footer Placeholder 4">
            <a:extLst>
              <a:ext uri="{FF2B5EF4-FFF2-40B4-BE49-F238E27FC236}">
                <a16:creationId xmlns:a16="http://schemas.microsoft.com/office/drawing/2014/main" id="{92ACA3B9-FDF3-7B40-9C6D-A418D065CB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7574A8-AF73-E44C-B613-BBAC73905302}"/>
              </a:ext>
            </a:extLst>
          </p:cNvPr>
          <p:cNvSpPr>
            <a:spLocks noGrp="1"/>
          </p:cNvSpPr>
          <p:nvPr>
            <p:ph type="sldNum" sz="quarter" idx="12"/>
          </p:nvPr>
        </p:nvSpPr>
        <p:spPr/>
        <p:txBody>
          <a:bodyPr/>
          <a:lstStyle/>
          <a:p>
            <a:fld id="{17423862-4A92-D340-B44F-6A3C275071D0}" type="slidenum">
              <a:rPr lang="en-US" smtClean="0"/>
              <a:t>‹#›</a:t>
            </a:fld>
            <a:endParaRPr lang="en-US" dirty="0"/>
          </a:p>
        </p:txBody>
      </p:sp>
      <p:pic>
        <p:nvPicPr>
          <p:cNvPr id="8" name="Picture 7">
            <a:extLst>
              <a:ext uri="{FF2B5EF4-FFF2-40B4-BE49-F238E27FC236}">
                <a16:creationId xmlns:a16="http://schemas.microsoft.com/office/drawing/2014/main" id="{CDB2EC69-9783-2D44-8041-792C694E45BF}"/>
              </a:ext>
            </a:extLst>
          </p:cNvPr>
          <p:cNvPicPr>
            <a:picLocks noChangeAspect="1"/>
          </p:cNvPicPr>
          <p:nvPr userDrawn="1"/>
        </p:nvPicPr>
        <p:blipFill>
          <a:blip r:embed="rId2"/>
          <a:stretch>
            <a:fillRect/>
          </a:stretch>
        </p:blipFill>
        <p:spPr>
          <a:xfrm>
            <a:off x="136379" y="104280"/>
            <a:ext cx="1403642" cy="432790"/>
          </a:xfrm>
          <a:prstGeom prst="rect">
            <a:avLst/>
          </a:prstGeom>
        </p:spPr>
      </p:pic>
      <p:pic>
        <p:nvPicPr>
          <p:cNvPr id="9" name="Picture 8">
            <a:extLst>
              <a:ext uri="{FF2B5EF4-FFF2-40B4-BE49-F238E27FC236}">
                <a16:creationId xmlns:a16="http://schemas.microsoft.com/office/drawing/2014/main" id="{D89B1D9B-F4A7-5E4E-851A-4B4E4B66BDE2}"/>
              </a:ext>
            </a:extLst>
          </p:cNvPr>
          <p:cNvPicPr>
            <a:picLocks noChangeAspect="1"/>
          </p:cNvPicPr>
          <p:nvPr userDrawn="1"/>
        </p:nvPicPr>
        <p:blipFill>
          <a:blip r:embed="rId3"/>
          <a:stretch>
            <a:fillRect/>
          </a:stretch>
        </p:blipFill>
        <p:spPr>
          <a:xfrm>
            <a:off x="9084781" y="35652"/>
            <a:ext cx="2931373" cy="501418"/>
          </a:xfrm>
          <a:prstGeom prst="rect">
            <a:avLst/>
          </a:prstGeom>
        </p:spPr>
      </p:pic>
      <p:sp>
        <p:nvSpPr>
          <p:cNvPr id="11" name="Picture Placeholder 10">
            <a:extLst>
              <a:ext uri="{FF2B5EF4-FFF2-40B4-BE49-F238E27FC236}">
                <a16:creationId xmlns:a16="http://schemas.microsoft.com/office/drawing/2014/main" id="{F056F492-FBE9-B343-B790-BDC5279B41C3}"/>
              </a:ext>
            </a:extLst>
          </p:cNvPr>
          <p:cNvSpPr>
            <a:spLocks noGrp="1"/>
          </p:cNvSpPr>
          <p:nvPr>
            <p:ph type="pic" sz="quarter" idx="13"/>
          </p:nvPr>
        </p:nvSpPr>
        <p:spPr>
          <a:xfrm>
            <a:off x="7974866" y="1755287"/>
            <a:ext cx="4041287" cy="4351338"/>
          </a:xfrm>
        </p:spPr>
        <p:txBody>
          <a:bodyPr anchor="ctr" anchorCtr="1"/>
          <a:lstStyle/>
          <a:p>
            <a:r>
              <a:rPr lang="en-US" dirty="0"/>
              <a:t>Click icon to add picture</a:t>
            </a:r>
          </a:p>
        </p:txBody>
      </p:sp>
      <p:sp>
        <p:nvSpPr>
          <p:cNvPr id="13" name="Rectangle 12">
            <a:extLst>
              <a:ext uri="{FF2B5EF4-FFF2-40B4-BE49-F238E27FC236}">
                <a16:creationId xmlns:a16="http://schemas.microsoft.com/office/drawing/2014/main" id="{949C16FD-6044-7A46-B45A-EC6EA4B9D87D}"/>
              </a:ext>
            </a:extLst>
          </p:cNvPr>
          <p:cNvSpPr/>
          <p:nvPr userDrawn="1"/>
        </p:nvSpPr>
        <p:spPr>
          <a:xfrm>
            <a:off x="0" y="685977"/>
            <a:ext cx="12192000"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809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lus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F17B-F451-9247-99BE-1B0935C01C60}"/>
              </a:ext>
            </a:extLst>
          </p:cNvPr>
          <p:cNvSpPr>
            <a:spLocks noGrp="1"/>
          </p:cNvSpPr>
          <p:nvPr>
            <p:ph type="title"/>
          </p:nvPr>
        </p:nvSpPr>
        <p:spPr>
          <a:xfrm>
            <a:off x="341745" y="2121146"/>
            <a:ext cx="6391563" cy="1325563"/>
          </a:xfrm>
        </p:spPr>
        <p:txBody>
          <a:bodyPr/>
          <a:lstStyle>
            <a:lvl1pPr algn="ctr">
              <a:defRPr>
                <a:solidFill>
                  <a:schemeClr val="tx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1C2D53AE-A217-644B-911B-AE44E2FF6071}"/>
              </a:ext>
            </a:extLst>
          </p:cNvPr>
          <p:cNvSpPr>
            <a:spLocks noGrp="1"/>
          </p:cNvSpPr>
          <p:nvPr>
            <p:ph type="dt" sz="half" idx="10"/>
          </p:nvPr>
        </p:nvSpPr>
        <p:spPr/>
        <p:txBody>
          <a:bodyPr/>
          <a:lstStyle/>
          <a:p>
            <a:fld id="{A66E6AEE-A0F4-4A42-8688-16B62E000F16}" type="datetimeFigureOut">
              <a:rPr lang="en-US" smtClean="0"/>
              <a:t>5/10/2022</a:t>
            </a:fld>
            <a:endParaRPr lang="en-US" dirty="0"/>
          </a:p>
        </p:txBody>
      </p:sp>
      <p:sp>
        <p:nvSpPr>
          <p:cNvPr id="5" name="Footer Placeholder 4">
            <a:extLst>
              <a:ext uri="{FF2B5EF4-FFF2-40B4-BE49-F238E27FC236}">
                <a16:creationId xmlns:a16="http://schemas.microsoft.com/office/drawing/2014/main" id="{57750DD5-A5D8-6A4B-9FE1-6DEA2AEA2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C7004B-42E5-6042-B5D7-BB63D6EF35FD}"/>
              </a:ext>
            </a:extLst>
          </p:cNvPr>
          <p:cNvSpPr>
            <a:spLocks noGrp="1"/>
          </p:cNvSpPr>
          <p:nvPr>
            <p:ph type="sldNum" sz="quarter" idx="12"/>
          </p:nvPr>
        </p:nvSpPr>
        <p:spPr/>
        <p:txBody>
          <a:bodyPr/>
          <a:lstStyle/>
          <a:p>
            <a:fld id="{17423862-4A92-D340-B44F-6A3C275071D0}" type="slidenum">
              <a:rPr lang="en-US" smtClean="0"/>
              <a:t>‹#›</a:t>
            </a:fld>
            <a:endParaRPr lang="en-US" dirty="0"/>
          </a:p>
        </p:txBody>
      </p:sp>
      <p:sp>
        <p:nvSpPr>
          <p:cNvPr id="8" name="Text Placeholder 3">
            <a:extLst>
              <a:ext uri="{FF2B5EF4-FFF2-40B4-BE49-F238E27FC236}">
                <a16:creationId xmlns:a16="http://schemas.microsoft.com/office/drawing/2014/main" id="{B3780352-304E-0E42-B514-E71BB9AC780E}"/>
              </a:ext>
            </a:extLst>
          </p:cNvPr>
          <p:cNvSpPr>
            <a:spLocks noGrp="1"/>
          </p:cNvSpPr>
          <p:nvPr>
            <p:ph type="body" sz="half" idx="2"/>
          </p:nvPr>
        </p:nvSpPr>
        <p:spPr>
          <a:xfrm>
            <a:off x="341746" y="3631093"/>
            <a:ext cx="6391562" cy="615593"/>
          </a:xfrm>
        </p:spPr>
        <p:txBody>
          <a:bodyPr>
            <a:normAutofit/>
          </a:bodyPr>
          <a:lstStyle>
            <a:lvl1pPr marL="0" indent="0" algn="ctr">
              <a:buNone/>
              <a:defRPr sz="2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10">
            <a:extLst>
              <a:ext uri="{FF2B5EF4-FFF2-40B4-BE49-F238E27FC236}">
                <a16:creationId xmlns:a16="http://schemas.microsoft.com/office/drawing/2014/main" id="{4BD22E2D-29FA-2B49-AB38-81F8BC3C3DEE}"/>
              </a:ext>
            </a:extLst>
          </p:cNvPr>
          <p:cNvSpPr>
            <a:spLocks noGrp="1"/>
          </p:cNvSpPr>
          <p:nvPr>
            <p:ph type="pic" sz="quarter" idx="13"/>
          </p:nvPr>
        </p:nvSpPr>
        <p:spPr>
          <a:xfrm>
            <a:off x="7138621" y="1296987"/>
            <a:ext cx="4862513" cy="4264025"/>
          </a:xfrm>
        </p:spPr>
        <p:txBody>
          <a:bodyPr anchor="ctr" anchorCtr="1"/>
          <a:lstStyle/>
          <a:p>
            <a:r>
              <a:rPr lang="en-US" dirty="0"/>
              <a:t>Click icon to add picture</a:t>
            </a:r>
          </a:p>
        </p:txBody>
      </p:sp>
      <p:sp>
        <p:nvSpPr>
          <p:cNvPr id="12" name="Rectangle 11">
            <a:extLst>
              <a:ext uri="{FF2B5EF4-FFF2-40B4-BE49-F238E27FC236}">
                <a16:creationId xmlns:a16="http://schemas.microsoft.com/office/drawing/2014/main" id="{8BB20B2F-B244-AC4B-87B1-A821F026625C}"/>
              </a:ext>
            </a:extLst>
          </p:cNvPr>
          <p:cNvSpPr/>
          <p:nvPr userDrawn="1"/>
        </p:nvSpPr>
        <p:spPr>
          <a:xfrm>
            <a:off x="0" y="177"/>
            <a:ext cx="12192000" cy="685800"/>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3644818C-F583-9742-882A-0DFFA5CD37E1}"/>
              </a:ext>
            </a:extLst>
          </p:cNvPr>
          <p:cNvPicPr>
            <a:picLocks noChangeAspect="1"/>
          </p:cNvPicPr>
          <p:nvPr userDrawn="1"/>
        </p:nvPicPr>
        <p:blipFill>
          <a:blip r:embed="rId2"/>
          <a:stretch>
            <a:fillRect/>
          </a:stretch>
        </p:blipFill>
        <p:spPr>
          <a:xfrm>
            <a:off x="136379" y="104280"/>
            <a:ext cx="1403642" cy="432790"/>
          </a:xfrm>
          <a:prstGeom prst="rect">
            <a:avLst/>
          </a:prstGeom>
        </p:spPr>
      </p:pic>
      <p:pic>
        <p:nvPicPr>
          <p:cNvPr id="17" name="Picture 16">
            <a:extLst>
              <a:ext uri="{FF2B5EF4-FFF2-40B4-BE49-F238E27FC236}">
                <a16:creationId xmlns:a16="http://schemas.microsoft.com/office/drawing/2014/main" id="{BFA0F321-BA0E-154C-B841-E84651E4AA8B}"/>
              </a:ext>
            </a:extLst>
          </p:cNvPr>
          <p:cNvPicPr>
            <a:picLocks noChangeAspect="1"/>
          </p:cNvPicPr>
          <p:nvPr userDrawn="1"/>
        </p:nvPicPr>
        <p:blipFill>
          <a:blip r:embed="rId3"/>
          <a:stretch>
            <a:fillRect/>
          </a:stretch>
        </p:blipFill>
        <p:spPr>
          <a:xfrm>
            <a:off x="9084781" y="35652"/>
            <a:ext cx="2931373" cy="501418"/>
          </a:xfrm>
          <a:prstGeom prst="rect">
            <a:avLst/>
          </a:prstGeom>
        </p:spPr>
      </p:pic>
      <p:sp>
        <p:nvSpPr>
          <p:cNvPr id="18" name="Rectangle 17">
            <a:extLst>
              <a:ext uri="{FF2B5EF4-FFF2-40B4-BE49-F238E27FC236}">
                <a16:creationId xmlns:a16="http://schemas.microsoft.com/office/drawing/2014/main" id="{A79080C2-6E05-C54F-85F9-E05A103007E3}"/>
              </a:ext>
            </a:extLst>
          </p:cNvPr>
          <p:cNvSpPr/>
          <p:nvPr userDrawn="1"/>
        </p:nvSpPr>
        <p:spPr>
          <a:xfrm>
            <a:off x="0" y="675733"/>
            <a:ext cx="12192000"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0398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C34251-C687-7945-A23B-AF73633B41D8}"/>
              </a:ext>
            </a:extLst>
          </p:cNvPr>
          <p:cNvSpPr/>
          <p:nvPr userDrawn="1"/>
        </p:nvSpPr>
        <p:spPr>
          <a:xfrm>
            <a:off x="11355920" y="0"/>
            <a:ext cx="825621" cy="6883636"/>
          </a:xfrm>
          <a:prstGeom prst="rect">
            <a:avLst/>
          </a:prstGeom>
          <a:solidFill>
            <a:srgbClr val="455A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C2957"/>
              </a:solidFill>
            </a:endParaRPr>
          </a:p>
        </p:txBody>
      </p:sp>
      <p:sp>
        <p:nvSpPr>
          <p:cNvPr id="2" name="Vertical Title 1">
            <a:extLst>
              <a:ext uri="{FF2B5EF4-FFF2-40B4-BE49-F238E27FC236}">
                <a16:creationId xmlns:a16="http://schemas.microsoft.com/office/drawing/2014/main" id="{EE6338CF-A3B5-204C-8A7C-564DFFF7D488}"/>
              </a:ext>
            </a:extLst>
          </p:cNvPr>
          <p:cNvSpPr>
            <a:spLocks noGrp="1"/>
          </p:cNvSpPr>
          <p:nvPr>
            <p:ph type="title" orient="vert"/>
          </p:nvPr>
        </p:nvSpPr>
        <p:spPr>
          <a:xfrm>
            <a:off x="9246550" y="365125"/>
            <a:ext cx="1483879" cy="5811838"/>
          </a:xfrm>
        </p:spPr>
        <p:txBody>
          <a:bodyPr vert="eaVert">
            <a:normAutofit/>
          </a:bodyPr>
          <a:lstStyle>
            <a:lvl1pPr>
              <a:defRPr sz="3600">
                <a:solidFill>
                  <a:schemeClr val="tx1"/>
                </a:solidFill>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DC1C99F-1036-AD4C-BBAD-EACCDFAAFBD4}"/>
              </a:ext>
            </a:extLst>
          </p:cNvPr>
          <p:cNvSpPr>
            <a:spLocks noGrp="1"/>
          </p:cNvSpPr>
          <p:nvPr>
            <p:ph type="body" orient="vert" idx="1"/>
          </p:nvPr>
        </p:nvSpPr>
        <p:spPr>
          <a:xfrm>
            <a:off x="838200" y="365125"/>
            <a:ext cx="7734300" cy="5811838"/>
          </a:xfrm>
        </p:spPr>
        <p:txBody>
          <a:bodyPr vert="eaVert">
            <a:normAutofit/>
          </a:bodyPr>
          <a:lstStyle>
            <a:lvl1pPr>
              <a:defRPr sz="2800">
                <a:solidFill>
                  <a:srgbClr val="1C2957"/>
                </a:solidFill>
              </a:defRPr>
            </a:lvl1pPr>
            <a:lvl2pPr>
              <a:defRPr sz="2800">
                <a:solidFill>
                  <a:srgbClr val="1C2957"/>
                </a:solidFill>
              </a:defRPr>
            </a:lvl2pPr>
            <a:lvl3pPr>
              <a:defRPr sz="2800">
                <a:solidFill>
                  <a:srgbClr val="1C2957"/>
                </a:solidFill>
              </a:defRPr>
            </a:lvl3pPr>
            <a:lvl4pPr>
              <a:defRPr sz="2800">
                <a:solidFill>
                  <a:srgbClr val="1C2957"/>
                </a:solidFill>
              </a:defRPr>
            </a:lvl4pPr>
            <a:lvl5pPr>
              <a:defRPr sz="2800">
                <a:solidFill>
                  <a:srgbClr val="1C295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4E4023-61B3-F147-AA44-45FDDD4213CC}"/>
              </a:ext>
            </a:extLst>
          </p:cNvPr>
          <p:cNvSpPr>
            <a:spLocks noGrp="1"/>
          </p:cNvSpPr>
          <p:nvPr>
            <p:ph type="dt" sz="half" idx="10"/>
          </p:nvPr>
        </p:nvSpPr>
        <p:spPr/>
        <p:txBody>
          <a:bodyPr/>
          <a:lstStyle/>
          <a:p>
            <a:fld id="{A66E6AEE-A0F4-4A42-8688-16B62E000F16}" type="datetimeFigureOut">
              <a:rPr lang="en-US" smtClean="0"/>
              <a:t>5/10/2022</a:t>
            </a:fld>
            <a:endParaRPr lang="en-US" dirty="0"/>
          </a:p>
        </p:txBody>
      </p:sp>
      <p:sp>
        <p:nvSpPr>
          <p:cNvPr id="5" name="Footer Placeholder 4">
            <a:extLst>
              <a:ext uri="{FF2B5EF4-FFF2-40B4-BE49-F238E27FC236}">
                <a16:creationId xmlns:a16="http://schemas.microsoft.com/office/drawing/2014/main" id="{4FA3ED86-F879-414F-BA45-F25E466584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F5CB18-4BF3-134E-91F9-9D6F1EC54D73}"/>
              </a:ext>
            </a:extLst>
          </p:cNvPr>
          <p:cNvSpPr>
            <a:spLocks noGrp="1"/>
          </p:cNvSpPr>
          <p:nvPr>
            <p:ph type="sldNum" sz="quarter" idx="12"/>
          </p:nvPr>
        </p:nvSpPr>
        <p:spPr>
          <a:xfrm>
            <a:off x="8610600" y="6356350"/>
            <a:ext cx="2660815" cy="365125"/>
          </a:xfrm>
        </p:spPr>
        <p:txBody>
          <a:bodyPr/>
          <a:lstStyle/>
          <a:p>
            <a:fld id="{17423862-4A92-D340-B44F-6A3C275071D0}" type="slidenum">
              <a:rPr lang="en-US" smtClean="0"/>
              <a:t>‹#›</a:t>
            </a:fld>
            <a:endParaRPr lang="en-US" dirty="0"/>
          </a:p>
        </p:txBody>
      </p:sp>
      <p:pic>
        <p:nvPicPr>
          <p:cNvPr id="8" name="Picture 7">
            <a:extLst>
              <a:ext uri="{FF2B5EF4-FFF2-40B4-BE49-F238E27FC236}">
                <a16:creationId xmlns:a16="http://schemas.microsoft.com/office/drawing/2014/main" id="{4ADBEA26-71C4-8443-AB6D-334909151EC4}"/>
              </a:ext>
            </a:extLst>
          </p:cNvPr>
          <p:cNvPicPr>
            <a:picLocks noChangeAspect="1"/>
          </p:cNvPicPr>
          <p:nvPr userDrawn="1"/>
        </p:nvPicPr>
        <p:blipFill>
          <a:blip r:embed="rId2"/>
          <a:stretch>
            <a:fillRect/>
          </a:stretch>
        </p:blipFill>
        <p:spPr>
          <a:xfrm rot="5400000">
            <a:off x="11071534" y="591390"/>
            <a:ext cx="1403642" cy="432790"/>
          </a:xfrm>
          <a:prstGeom prst="rect">
            <a:avLst/>
          </a:prstGeom>
        </p:spPr>
      </p:pic>
      <p:pic>
        <p:nvPicPr>
          <p:cNvPr id="9" name="Picture 8">
            <a:extLst>
              <a:ext uri="{FF2B5EF4-FFF2-40B4-BE49-F238E27FC236}">
                <a16:creationId xmlns:a16="http://schemas.microsoft.com/office/drawing/2014/main" id="{EA7033B5-7432-9340-8B35-E13774539903}"/>
              </a:ext>
            </a:extLst>
          </p:cNvPr>
          <p:cNvPicPr>
            <a:picLocks noChangeAspect="1"/>
          </p:cNvPicPr>
          <p:nvPr userDrawn="1"/>
        </p:nvPicPr>
        <p:blipFill>
          <a:blip r:embed="rId3"/>
          <a:stretch>
            <a:fillRect/>
          </a:stretch>
        </p:blipFill>
        <p:spPr>
          <a:xfrm rot="5400000">
            <a:off x="10345314" y="5115968"/>
            <a:ext cx="2931373" cy="501418"/>
          </a:xfrm>
          <a:prstGeom prst="rect">
            <a:avLst/>
          </a:prstGeom>
        </p:spPr>
      </p:pic>
      <p:sp>
        <p:nvSpPr>
          <p:cNvPr id="11" name="Rectangle 10">
            <a:extLst>
              <a:ext uri="{FF2B5EF4-FFF2-40B4-BE49-F238E27FC236}">
                <a16:creationId xmlns:a16="http://schemas.microsoft.com/office/drawing/2014/main" id="{B3F3828B-9BB0-7E40-94BE-35353738AD6F}"/>
              </a:ext>
            </a:extLst>
          </p:cNvPr>
          <p:cNvSpPr/>
          <p:nvPr userDrawn="1"/>
        </p:nvSpPr>
        <p:spPr>
          <a:xfrm rot="16200000" flipV="1">
            <a:off x="7910995" y="3406140"/>
            <a:ext cx="6858000"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2936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with pictur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908B49-54F7-6443-9039-935783A970D6}"/>
              </a:ext>
            </a:extLst>
          </p:cNvPr>
          <p:cNvSpPr/>
          <p:nvPr userDrawn="1"/>
        </p:nvSpPr>
        <p:spPr>
          <a:xfrm>
            <a:off x="4933768" y="5605272"/>
            <a:ext cx="7258230" cy="1252728"/>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B8D60EE-D46C-FA43-A0B7-23E6B82472F1}"/>
              </a:ext>
            </a:extLst>
          </p:cNvPr>
          <p:cNvSpPr/>
          <p:nvPr userDrawn="1"/>
        </p:nvSpPr>
        <p:spPr>
          <a:xfrm>
            <a:off x="4933768" y="2225"/>
            <a:ext cx="7258230" cy="1252728"/>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2E91032-0793-3242-BFCE-59F78E729AFD}"/>
              </a:ext>
            </a:extLst>
          </p:cNvPr>
          <p:cNvPicPr>
            <a:picLocks noChangeAspect="1"/>
          </p:cNvPicPr>
          <p:nvPr userDrawn="1"/>
        </p:nvPicPr>
        <p:blipFill>
          <a:blip r:embed="rId2"/>
          <a:stretch>
            <a:fillRect/>
          </a:stretch>
        </p:blipFill>
        <p:spPr>
          <a:xfrm>
            <a:off x="8970678" y="6220057"/>
            <a:ext cx="2931373" cy="501418"/>
          </a:xfrm>
          <a:prstGeom prst="rect">
            <a:avLst/>
          </a:prstGeom>
        </p:spPr>
      </p:pic>
      <p:sp>
        <p:nvSpPr>
          <p:cNvPr id="2" name="Title 1">
            <a:extLst>
              <a:ext uri="{FF2B5EF4-FFF2-40B4-BE49-F238E27FC236}">
                <a16:creationId xmlns:a16="http://schemas.microsoft.com/office/drawing/2014/main" id="{309C0C42-9227-BD41-878A-6AB785446F3F}"/>
              </a:ext>
            </a:extLst>
          </p:cNvPr>
          <p:cNvSpPr>
            <a:spLocks noGrp="1"/>
          </p:cNvSpPr>
          <p:nvPr>
            <p:ph type="ctrTitle"/>
          </p:nvPr>
        </p:nvSpPr>
        <p:spPr>
          <a:xfrm>
            <a:off x="5067655" y="1466269"/>
            <a:ext cx="6990460" cy="2316624"/>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468EDF-A4BD-F94D-8E2F-2DC245A8B9B1}"/>
              </a:ext>
            </a:extLst>
          </p:cNvPr>
          <p:cNvSpPr>
            <a:spLocks noGrp="1"/>
          </p:cNvSpPr>
          <p:nvPr>
            <p:ph type="subTitle" idx="1"/>
          </p:nvPr>
        </p:nvSpPr>
        <p:spPr>
          <a:xfrm>
            <a:off x="5067655" y="3809973"/>
            <a:ext cx="7019752" cy="1123356"/>
          </a:xfrm>
        </p:spPr>
        <p:txBody>
          <a:bodyPr>
            <a:normAutofit/>
          </a:bodyPr>
          <a:lstStyle>
            <a:lvl1pPr marL="0" indent="0" algn="ctr">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2" name="Picture 11">
            <a:extLst>
              <a:ext uri="{FF2B5EF4-FFF2-40B4-BE49-F238E27FC236}">
                <a16:creationId xmlns:a16="http://schemas.microsoft.com/office/drawing/2014/main" id="{74395F7A-4A68-F44A-9A0A-0B53B20C28F4}"/>
              </a:ext>
            </a:extLst>
          </p:cNvPr>
          <p:cNvPicPr>
            <a:picLocks noChangeAspect="1"/>
          </p:cNvPicPr>
          <p:nvPr userDrawn="1"/>
        </p:nvPicPr>
        <p:blipFill>
          <a:blip r:embed="rId3"/>
          <a:stretch>
            <a:fillRect/>
          </a:stretch>
        </p:blipFill>
        <p:spPr>
          <a:xfrm>
            <a:off x="381000" y="6325197"/>
            <a:ext cx="1386259" cy="427429"/>
          </a:xfrm>
          <a:prstGeom prst="rect">
            <a:avLst/>
          </a:prstGeom>
        </p:spPr>
      </p:pic>
      <p:sp>
        <p:nvSpPr>
          <p:cNvPr id="14" name="Rectangle 13">
            <a:extLst>
              <a:ext uri="{FF2B5EF4-FFF2-40B4-BE49-F238E27FC236}">
                <a16:creationId xmlns:a16="http://schemas.microsoft.com/office/drawing/2014/main" id="{365448B0-A070-9F4C-9FF9-7B78313DA944}"/>
              </a:ext>
            </a:extLst>
          </p:cNvPr>
          <p:cNvSpPr/>
          <p:nvPr userDrawn="1"/>
        </p:nvSpPr>
        <p:spPr>
          <a:xfrm>
            <a:off x="5431971" y="5744098"/>
            <a:ext cx="6261827"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D01FDDB-D2F3-644E-B47E-5444DD83CE72}"/>
              </a:ext>
            </a:extLst>
          </p:cNvPr>
          <p:cNvSpPr/>
          <p:nvPr userDrawn="1"/>
        </p:nvSpPr>
        <p:spPr>
          <a:xfrm>
            <a:off x="5431970" y="726718"/>
            <a:ext cx="6261827"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B4A47114-09EE-D944-BAAB-DF2103004A57}"/>
              </a:ext>
            </a:extLst>
          </p:cNvPr>
          <p:cNvSpPr>
            <a:spLocks noGrp="1"/>
          </p:cNvSpPr>
          <p:nvPr>
            <p:ph type="pic" sz="quarter" idx="10"/>
          </p:nvPr>
        </p:nvSpPr>
        <p:spPr>
          <a:xfrm>
            <a:off x="104593" y="1254953"/>
            <a:ext cx="4829175" cy="4350319"/>
          </a:xfrm>
        </p:spPr>
        <p:txBody>
          <a:bodyPr anchor="ctr" anchorCtr="1"/>
          <a:lstStyle/>
          <a:p>
            <a:r>
              <a:rPr lang="en-US" dirty="0"/>
              <a:t>Click icon to add picture</a:t>
            </a:r>
          </a:p>
        </p:txBody>
      </p:sp>
      <p:sp>
        <p:nvSpPr>
          <p:cNvPr id="11" name="TextBox 10">
            <a:extLst>
              <a:ext uri="{FF2B5EF4-FFF2-40B4-BE49-F238E27FC236}">
                <a16:creationId xmlns:a16="http://schemas.microsoft.com/office/drawing/2014/main" id="{7BE7471D-DBED-454B-AA8D-6323128CCF99}"/>
              </a:ext>
            </a:extLst>
          </p:cNvPr>
          <p:cNvSpPr txBox="1"/>
          <p:nvPr userDrawn="1"/>
        </p:nvSpPr>
        <p:spPr>
          <a:xfrm>
            <a:off x="5431970" y="357386"/>
            <a:ext cx="2274073" cy="369332"/>
          </a:xfrm>
          <a:prstGeom prst="rect">
            <a:avLst/>
          </a:prstGeom>
          <a:noFill/>
        </p:spPr>
        <p:txBody>
          <a:bodyPr wrap="square" rtlCol="0">
            <a:spAutoFit/>
          </a:bodyPr>
          <a:lstStyle/>
          <a:p>
            <a:r>
              <a:rPr lang="en-US" sz="1800" dirty="0">
                <a:solidFill>
                  <a:srgbClr val="9FE880"/>
                </a:solidFill>
              </a:rPr>
              <a:t>Data Services</a:t>
            </a:r>
          </a:p>
        </p:txBody>
      </p:sp>
    </p:spTree>
    <p:extLst>
      <p:ext uri="{BB962C8B-B14F-4D97-AF65-F5344CB8AC3E}">
        <p14:creationId xmlns:p14="http://schemas.microsoft.com/office/powerpoint/2010/main" val="1846218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BE4E9-CA5D-6B4E-AF52-B35A39941A41}"/>
              </a:ext>
            </a:extLst>
          </p:cNvPr>
          <p:cNvSpPr>
            <a:spLocks noGrp="1"/>
          </p:cNvSpPr>
          <p:nvPr>
            <p:ph type="title"/>
          </p:nvPr>
        </p:nvSpPr>
        <p:spPr>
          <a:xfrm>
            <a:off x="838200" y="853731"/>
            <a:ext cx="10515600" cy="813159"/>
          </a:xfrm>
        </p:spPr>
        <p:txBody>
          <a:bodyPr>
            <a:normAutofit/>
          </a:bodyPr>
          <a:lstStyle>
            <a:lvl1pPr>
              <a:defRPr sz="3600">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8EFFDCF-C29D-5C48-B699-C8C9086CFEBB}"/>
              </a:ext>
            </a:extLst>
          </p:cNvPr>
          <p:cNvSpPr>
            <a:spLocks noGrp="1"/>
          </p:cNvSpPr>
          <p:nvPr>
            <p:ph idx="1"/>
          </p:nvPr>
        </p:nvSpPr>
        <p:spPr/>
        <p:txBody>
          <a:bodyPr>
            <a:normAutofit/>
          </a:bodyPr>
          <a:lstStyle>
            <a:lvl1pPr>
              <a:defRPr sz="2800">
                <a:solidFill>
                  <a:srgbClr val="1C2957"/>
                </a:solidFill>
              </a:defRPr>
            </a:lvl1pPr>
            <a:lvl2pPr>
              <a:defRPr sz="2800">
                <a:solidFill>
                  <a:srgbClr val="1C2957"/>
                </a:solidFill>
              </a:defRPr>
            </a:lvl2pPr>
            <a:lvl3pPr>
              <a:defRPr sz="2800">
                <a:solidFill>
                  <a:srgbClr val="1C2957"/>
                </a:solidFill>
              </a:defRPr>
            </a:lvl3pPr>
            <a:lvl4pPr>
              <a:defRPr sz="2800">
                <a:solidFill>
                  <a:srgbClr val="1C2957"/>
                </a:solidFill>
              </a:defRPr>
            </a:lvl4pPr>
            <a:lvl5pPr>
              <a:defRPr sz="2800">
                <a:solidFill>
                  <a:srgbClr val="1C295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812D707-94AF-FF4F-9107-2BAC38BCB43C}"/>
              </a:ext>
            </a:extLst>
          </p:cNvPr>
          <p:cNvSpPr>
            <a:spLocks noGrp="1"/>
          </p:cNvSpPr>
          <p:nvPr>
            <p:ph type="dt" sz="half" idx="10"/>
          </p:nvPr>
        </p:nvSpPr>
        <p:spPr/>
        <p:txBody>
          <a:bodyPr/>
          <a:lstStyle/>
          <a:p>
            <a:fld id="{A66E6AEE-A0F4-4A42-8688-16B62E000F16}" type="datetimeFigureOut">
              <a:rPr lang="en-US" smtClean="0"/>
              <a:t>5/10/2022</a:t>
            </a:fld>
            <a:endParaRPr lang="en-US" dirty="0"/>
          </a:p>
        </p:txBody>
      </p:sp>
      <p:sp>
        <p:nvSpPr>
          <p:cNvPr id="5" name="Footer Placeholder 4">
            <a:extLst>
              <a:ext uri="{FF2B5EF4-FFF2-40B4-BE49-F238E27FC236}">
                <a16:creationId xmlns:a16="http://schemas.microsoft.com/office/drawing/2014/main" id="{40CD3A04-307B-DC45-B7BA-AE751EA0CE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66F5FC-41EF-E14F-9473-1E15DC31DA52}"/>
              </a:ext>
            </a:extLst>
          </p:cNvPr>
          <p:cNvSpPr>
            <a:spLocks noGrp="1"/>
          </p:cNvSpPr>
          <p:nvPr>
            <p:ph type="sldNum" sz="quarter" idx="12"/>
          </p:nvPr>
        </p:nvSpPr>
        <p:spPr/>
        <p:txBody>
          <a:bodyPr/>
          <a:lstStyle/>
          <a:p>
            <a:fld id="{17423862-4A92-D340-B44F-6A3C275071D0}" type="slidenum">
              <a:rPr lang="en-US" smtClean="0"/>
              <a:t>‹#›</a:t>
            </a:fld>
            <a:endParaRPr lang="en-US" dirty="0"/>
          </a:p>
        </p:txBody>
      </p:sp>
      <p:sp>
        <p:nvSpPr>
          <p:cNvPr id="7" name="Rectangle 6">
            <a:extLst>
              <a:ext uri="{FF2B5EF4-FFF2-40B4-BE49-F238E27FC236}">
                <a16:creationId xmlns:a16="http://schemas.microsoft.com/office/drawing/2014/main" id="{4AA7D4FC-7593-0B4C-8487-12D1D1A52C76}"/>
              </a:ext>
            </a:extLst>
          </p:cNvPr>
          <p:cNvSpPr/>
          <p:nvPr userDrawn="1"/>
        </p:nvSpPr>
        <p:spPr>
          <a:xfrm>
            <a:off x="0" y="11527"/>
            <a:ext cx="12192000" cy="681039"/>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BE49D3C-6E99-3B47-B1A2-9941AAAA4EB0}"/>
              </a:ext>
            </a:extLst>
          </p:cNvPr>
          <p:cNvPicPr>
            <a:picLocks noChangeAspect="1"/>
          </p:cNvPicPr>
          <p:nvPr userDrawn="1"/>
        </p:nvPicPr>
        <p:blipFill>
          <a:blip r:embed="rId2"/>
          <a:stretch>
            <a:fillRect/>
          </a:stretch>
        </p:blipFill>
        <p:spPr>
          <a:xfrm>
            <a:off x="136379" y="104280"/>
            <a:ext cx="1403642" cy="432790"/>
          </a:xfrm>
          <a:prstGeom prst="rect">
            <a:avLst/>
          </a:prstGeom>
        </p:spPr>
      </p:pic>
      <p:pic>
        <p:nvPicPr>
          <p:cNvPr id="9" name="Picture 8">
            <a:extLst>
              <a:ext uri="{FF2B5EF4-FFF2-40B4-BE49-F238E27FC236}">
                <a16:creationId xmlns:a16="http://schemas.microsoft.com/office/drawing/2014/main" id="{CD723924-6DFA-9A4D-B532-1540D9751FF6}"/>
              </a:ext>
            </a:extLst>
          </p:cNvPr>
          <p:cNvPicPr>
            <a:picLocks noChangeAspect="1"/>
          </p:cNvPicPr>
          <p:nvPr userDrawn="1"/>
        </p:nvPicPr>
        <p:blipFill>
          <a:blip r:embed="rId3"/>
          <a:stretch>
            <a:fillRect/>
          </a:stretch>
        </p:blipFill>
        <p:spPr>
          <a:xfrm>
            <a:off x="9084781" y="35652"/>
            <a:ext cx="2931373" cy="501418"/>
          </a:xfrm>
          <a:prstGeom prst="rect">
            <a:avLst/>
          </a:prstGeom>
        </p:spPr>
      </p:pic>
      <p:sp>
        <p:nvSpPr>
          <p:cNvPr id="11" name="Rectangle 10">
            <a:extLst>
              <a:ext uri="{FF2B5EF4-FFF2-40B4-BE49-F238E27FC236}">
                <a16:creationId xmlns:a16="http://schemas.microsoft.com/office/drawing/2014/main" id="{F924AF55-1B88-594F-AE94-7C0427365880}"/>
              </a:ext>
            </a:extLst>
          </p:cNvPr>
          <p:cNvSpPr/>
          <p:nvPr userDrawn="1"/>
        </p:nvSpPr>
        <p:spPr>
          <a:xfrm>
            <a:off x="0" y="672541"/>
            <a:ext cx="12192000"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688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043DA2-836B-7A4B-9EAD-3835774C802A}"/>
              </a:ext>
            </a:extLst>
          </p:cNvPr>
          <p:cNvSpPr/>
          <p:nvPr userDrawn="1"/>
        </p:nvSpPr>
        <p:spPr>
          <a:xfrm>
            <a:off x="8260080" y="0"/>
            <a:ext cx="3931920" cy="6858000"/>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picture containing table&#10;&#10;Description automatically generated">
            <a:extLst>
              <a:ext uri="{FF2B5EF4-FFF2-40B4-BE49-F238E27FC236}">
                <a16:creationId xmlns:a16="http://schemas.microsoft.com/office/drawing/2014/main" id="{E8E04E22-F8B4-0040-ADA3-105040301B45}"/>
              </a:ext>
            </a:extLst>
          </p:cNvPr>
          <p:cNvPicPr>
            <a:picLocks noChangeAspect="1"/>
          </p:cNvPicPr>
          <p:nvPr userDrawn="1"/>
        </p:nvPicPr>
        <p:blipFill>
          <a:blip r:embed="rId2"/>
          <a:stretch>
            <a:fillRect/>
          </a:stretch>
        </p:blipFill>
        <p:spPr>
          <a:xfrm>
            <a:off x="8489951" y="1703509"/>
            <a:ext cx="3657600" cy="2971800"/>
          </a:xfrm>
          <a:prstGeom prst="rect">
            <a:avLst/>
          </a:prstGeom>
        </p:spPr>
      </p:pic>
      <p:sp>
        <p:nvSpPr>
          <p:cNvPr id="9" name="Rectangle 8">
            <a:extLst>
              <a:ext uri="{FF2B5EF4-FFF2-40B4-BE49-F238E27FC236}">
                <a16:creationId xmlns:a16="http://schemas.microsoft.com/office/drawing/2014/main" id="{D5CCCCF5-0467-B846-B416-9C53434AAFB6}"/>
              </a:ext>
            </a:extLst>
          </p:cNvPr>
          <p:cNvSpPr/>
          <p:nvPr userDrawn="1"/>
        </p:nvSpPr>
        <p:spPr>
          <a:xfrm rot="16200000">
            <a:off x="4805466" y="3403385"/>
            <a:ext cx="6858000" cy="51228"/>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309EF65-1BDC-DC4C-B470-24C5FB1CEF3E}"/>
              </a:ext>
            </a:extLst>
          </p:cNvPr>
          <p:cNvSpPr>
            <a:spLocks noGrp="1"/>
          </p:cNvSpPr>
          <p:nvPr>
            <p:ph type="dt" sz="half" idx="10"/>
          </p:nvPr>
        </p:nvSpPr>
        <p:spPr/>
        <p:txBody>
          <a:bodyPr/>
          <a:lstStyle/>
          <a:p>
            <a:fld id="{A66E6AEE-A0F4-4A42-8688-16B62E000F16}" type="datetimeFigureOut">
              <a:rPr lang="en-US" smtClean="0"/>
              <a:t>5/10/2022</a:t>
            </a:fld>
            <a:endParaRPr lang="en-US" dirty="0"/>
          </a:p>
        </p:txBody>
      </p:sp>
      <p:sp>
        <p:nvSpPr>
          <p:cNvPr id="5" name="Footer Placeholder 4">
            <a:extLst>
              <a:ext uri="{FF2B5EF4-FFF2-40B4-BE49-F238E27FC236}">
                <a16:creationId xmlns:a16="http://schemas.microsoft.com/office/drawing/2014/main" id="{16C7BAEC-62A8-CF44-8E81-ED42B40857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D39799-C873-FE44-8E51-F933A8A9B9D6}"/>
              </a:ext>
            </a:extLst>
          </p:cNvPr>
          <p:cNvSpPr>
            <a:spLocks noGrp="1"/>
          </p:cNvSpPr>
          <p:nvPr>
            <p:ph type="sldNum" sz="quarter" idx="12"/>
          </p:nvPr>
        </p:nvSpPr>
        <p:spPr/>
        <p:txBody>
          <a:bodyPr/>
          <a:lstStyle/>
          <a:p>
            <a:fld id="{17423862-4A92-D340-B44F-6A3C275071D0}" type="slidenum">
              <a:rPr lang="en-US" smtClean="0"/>
              <a:t>‹#›</a:t>
            </a:fld>
            <a:endParaRPr lang="en-US" dirty="0"/>
          </a:p>
        </p:txBody>
      </p:sp>
      <p:sp>
        <p:nvSpPr>
          <p:cNvPr id="2" name="Title 1">
            <a:extLst>
              <a:ext uri="{FF2B5EF4-FFF2-40B4-BE49-F238E27FC236}">
                <a16:creationId xmlns:a16="http://schemas.microsoft.com/office/drawing/2014/main" id="{3F741F04-70FA-AF45-934F-90F9E889F26B}"/>
              </a:ext>
            </a:extLst>
          </p:cNvPr>
          <p:cNvSpPr>
            <a:spLocks noGrp="1"/>
          </p:cNvSpPr>
          <p:nvPr>
            <p:ph type="title"/>
          </p:nvPr>
        </p:nvSpPr>
        <p:spPr>
          <a:xfrm>
            <a:off x="831850" y="1709738"/>
            <a:ext cx="6090243" cy="2852737"/>
          </a:xfrm>
        </p:spPr>
        <p:txBody>
          <a:bodyPr anchor="b"/>
          <a:lstStyle>
            <a:lvl1pPr algn="ctr">
              <a:defRPr sz="6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35A2248-502B-EA43-B369-64A02F55CDD2}"/>
              </a:ext>
            </a:extLst>
          </p:cNvPr>
          <p:cNvSpPr>
            <a:spLocks noGrp="1"/>
          </p:cNvSpPr>
          <p:nvPr>
            <p:ph type="body" idx="1"/>
          </p:nvPr>
        </p:nvSpPr>
        <p:spPr>
          <a:xfrm>
            <a:off x="831850" y="4589463"/>
            <a:ext cx="6090242" cy="1146419"/>
          </a:xfrm>
        </p:spPr>
        <p:txBody>
          <a:bodyPr>
            <a:normAutofit/>
          </a:bodyPr>
          <a:lstStyle>
            <a:lvl1pPr marL="0" indent="0" algn="ctr">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39295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320133-C213-9F4A-9FF0-F6D8B3782C3B}"/>
              </a:ext>
            </a:extLst>
          </p:cNvPr>
          <p:cNvSpPr/>
          <p:nvPr userDrawn="1"/>
        </p:nvSpPr>
        <p:spPr>
          <a:xfrm>
            <a:off x="0" y="0"/>
            <a:ext cx="12192000" cy="681037"/>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385829-C10B-574D-B09F-B380209E3746}"/>
              </a:ext>
            </a:extLst>
          </p:cNvPr>
          <p:cNvSpPr>
            <a:spLocks noGrp="1"/>
          </p:cNvSpPr>
          <p:nvPr>
            <p:ph type="title"/>
          </p:nvPr>
        </p:nvSpPr>
        <p:spPr>
          <a:xfrm>
            <a:off x="838200" y="860424"/>
            <a:ext cx="10515600" cy="785813"/>
          </a:xfrm>
        </p:spPr>
        <p:txBody>
          <a:bodyPr>
            <a:normAutofit/>
          </a:bodyPr>
          <a:lstStyle>
            <a:lvl1pPr>
              <a:defRPr sz="3600">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A011850-B3A6-F44C-AEB1-CF3107946EAF}"/>
              </a:ext>
            </a:extLst>
          </p:cNvPr>
          <p:cNvSpPr>
            <a:spLocks noGrp="1"/>
          </p:cNvSpPr>
          <p:nvPr>
            <p:ph sz="half" idx="1"/>
          </p:nvPr>
        </p:nvSpPr>
        <p:spPr>
          <a:xfrm>
            <a:off x="838200" y="1825625"/>
            <a:ext cx="5181600" cy="4351338"/>
          </a:xfrm>
        </p:spPr>
        <p:txBody>
          <a:bodyPr>
            <a:normAutofit/>
          </a:bodyPr>
          <a:lstStyle>
            <a:lvl1pPr>
              <a:defRPr sz="2800">
                <a:solidFill>
                  <a:srgbClr val="1C2957"/>
                </a:solidFill>
              </a:defRPr>
            </a:lvl1pPr>
            <a:lvl2pPr>
              <a:defRPr sz="2800">
                <a:solidFill>
                  <a:srgbClr val="1C2957"/>
                </a:solidFill>
              </a:defRPr>
            </a:lvl2pPr>
            <a:lvl3pPr>
              <a:defRPr sz="2800">
                <a:solidFill>
                  <a:srgbClr val="1C2957"/>
                </a:solidFill>
              </a:defRPr>
            </a:lvl3pPr>
            <a:lvl4pPr>
              <a:defRPr sz="2800">
                <a:solidFill>
                  <a:srgbClr val="1C2957"/>
                </a:solidFill>
              </a:defRPr>
            </a:lvl4pPr>
            <a:lvl5pPr>
              <a:defRPr sz="2800">
                <a:solidFill>
                  <a:srgbClr val="1C295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D1CD1D-0204-1343-BCE5-AED0F1B0D795}"/>
              </a:ext>
            </a:extLst>
          </p:cNvPr>
          <p:cNvSpPr>
            <a:spLocks noGrp="1"/>
          </p:cNvSpPr>
          <p:nvPr>
            <p:ph sz="half" idx="2"/>
          </p:nvPr>
        </p:nvSpPr>
        <p:spPr>
          <a:xfrm>
            <a:off x="6172200" y="1825625"/>
            <a:ext cx="5181600" cy="4351338"/>
          </a:xfrm>
        </p:spPr>
        <p:txBody>
          <a:bodyPr>
            <a:normAutofit/>
          </a:bodyPr>
          <a:lstStyle>
            <a:lvl1pPr>
              <a:defRPr sz="2800">
                <a:solidFill>
                  <a:srgbClr val="1C2957"/>
                </a:solidFill>
              </a:defRPr>
            </a:lvl1pPr>
            <a:lvl2pPr>
              <a:defRPr sz="2800">
                <a:solidFill>
                  <a:srgbClr val="1C2957"/>
                </a:solidFill>
              </a:defRPr>
            </a:lvl2pPr>
            <a:lvl3pPr>
              <a:defRPr sz="2800">
                <a:solidFill>
                  <a:srgbClr val="1C2957"/>
                </a:solidFill>
              </a:defRPr>
            </a:lvl3pPr>
            <a:lvl4pPr>
              <a:defRPr sz="2800">
                <a:solidFill>
                  <a:srgbClr val="1C2957"/>
                </a:solidFill>
              </a:defRPr>
            </a:lvl4pPr>
            <a:lvl5pPr>
              <a:defRPr sz="2800">
                <a:solidFill>
                  <a:srgbClr val="1C295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FA07D2A-3197-7A43-BE51-5C92EF72FAE2}"/>
              </a:ext>
            </a:extLst>
          </p:cNvPr>
          <p:cNvSpPr>
            <a:spLocks noGrp="1"/>
          </p:cNvSpPr>
          <p:nvPr>
            <p:ph type="dt" sz="half" idx="10"/>
          </p:nvPr>
        </p:nvSpPr>
        <p:spPr/>
        <p:txBody>
          <a:bodyPr/>
          <a:lstStyle/>
          <a:p>
            <a:fld id="{A66E6AEE-A0F4-4A42-8688-16B62E000F16}" type="datetimeFigureOut">
              <a:rPr lang="en-US" smtClean="0"/>
              <a:t>5/10/2022</a:t>
            </a:fld>
            <a:endParaRPr lang="en-US" dirty="0"/>
          </a:p>
        </p:txBody>
      </p:sp>
      <p:sp>
        <p:nvSpPr>
          <p:cNvPr id="6" name="Footer Placeholder 5">
            <a:extLst>
              <a:ext uri="{FF2B5EF4-FFF2-40B4-BE49-F238E27FC236}">
                <a16:creationId xmlns:a16="http://schemas.microsoft.com/office/drawing/2014/main" id="{44119749-E1F1-EA48-9B54-4466441B6CB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EB9198-BB08-9048-9766-EC091054A4CC}"/>
              </a:ext>
            </a:extLst>
          </p:cNvPr>
          <p:cNvSpPr>
            <a:spLocks noGrp="1"/>
          </p:cNvSpPr>
          <p:nvPr>
            <p:ph type="sldNum" sz="quarter" idx="12"/>
          </p:nvPr>
        </p:nvSpPr>
        <p:spPr/>
        <p:txBody>
          <a:bodyPr/>
          <a:lstStyle/>
          <a:p>
            <a:fld id="{17423862-4A92-D340-B44F-6A3C275071D0}" type="slidenum">
              <a:rPr lang="en-US" smtClean="0"/>
              <a:t>‹#›</a:t>
            </a:fld>
            <a:endParaRPr lang="en-US" dirty="0"/>
          </a:p>
        </p:txBody>
      </p:sp>
      <p:pic>
        <p:nvPicPr>
          <p:cNvPr id="9" name="Picture 8">
            <a:extLst>
              <a:ext uri="{FF2B5EF4-FFF2-40B4-BE49-F238E27FC236}">
                <a16:creationId xmlns:a16="http://schemas.microsoft.com/office/drawing/2014/main" id="{22D987E2-A959-4A4D-994E-B1D97E4D0535}"/>
              </a:ext>
            </a:extLst>
          </p:cNvPr>
          <p:cNvPicPr>
            <a:picLocks noChangeAspect="1"/>
          </p:cNvPicPr>
          <p:nvPr userDrawn="1"/>
        </p:nvPicPr>
        <p:blipFill>
          <a:blip r:embed="rId2"/>
          <a:stretch>
            <a:fillRect/>
          </a:stretch>
        </p:blipFill>
        <p:spPr>
          <a:xfrm>
            <a:off x="136379" y="104280"/>
            <a:ext cx="1403642" cy="432790"/>
          </a:xfrm>
          <a:prstGeom prst="rect">
            <a:avLst/>
          </a:prstGeom>
        </p:spPr>
      </p:pic>
      <p:pic>
        <p:nvPicPr>
          <p:cNvPr id="10" name="Picture 9">
            <a:extLst>
              <a:ext uri="{FF2B5EF4-FFF2-40B4-BE49-F238E27FC236}">
                <a16:creationId xmlns:a16="http://schemas.microsoft.com/office/drawing/2014/main" id="{637596B7-398E-2D4C-A344-9FE1906686F3}"/>
              </a:ext>
            </a:extLst>
          </p:cNvPr>
          <p:cNvPicPr>
            <a:picLocks noChangeAspect="1"/>
          </p:cNvPicPr>
          <p:nvPr userDrawn="1"/>
        </p:nvPicPr>
        <p:blipFill>
          <a:blip r:embed="rId3"/>
          <a:stretch>
            <a:fillRect/>
          </a:stretch>
        </p:blipFill>
        <p:spPr>
          <a:xfrm>
            <a:off x="9084781" y="35652"/>
            <a:ext cx="2931373" cy="501418"/>
          </a:xfrm>
          <a:prstGeom prst="rect">
            <a:avLst/>
          </a:prstGeom>
        </p:spPr>
      </p:pic>
      <p:sp>
        <p:nvSpPr>
          <p:cNvPr id="12" name="Rectangle 11">
            <a:extLst>
              <a:ext uri="{FF2B5EF4-FFF2-40B4-BE49-F238E27FC236}">
                <a16:creationId xmlns:a16="http://schemas.microsoft.com/office/drawing/2014/main" id="{61B8A53C-16F7-204F-B222-E7173C6BA7B0}"/>
              </a:ext>
            </a:extLst>
          </p:cNvPr>
          <p:cNvSpPr/>
          <p:nvPr userDrawn="1"/>
        </p:nvSpPr>
        <p:spPr>
          <a:xfrm>
            <a:off x="0" y="687837"/>
            <a:ext cx="12192000"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0984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252EFDC-FED1-5A4A-8289-935EDA20B236}"/>
              </a:ext>
            </a:extLst>
          </p:cNvPr>
          <p:cNvSpPr/>
          <p:nvPr userDrawn="1"/>
        </p:nvSpPr>
        <p:spPr>
          <a:xfrm>
            <a:off x="0" y="0"/>
            <a:ext cx="12192000" cy="685800"/>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AADEEE-777E-E643-B136-F7B7559AA5D9}"/>
              </a:ext>
            </a:extLst>
          </p:cNvPr>
          <p:cNvSpPr>
            <a:spLocks noGrp="1"/>
          </p:cNvSpPr>
          <p:nvPr>
            <p:ph type="title"/>
          </p:nvPr>
        </p:nvSpPr>
        <p:spPr>
          <a:xfrm>
            <a:off x="839788" y="873935"/>
            <a:ext cx="10515600" cy="732227"/>
          </a:xfrm>
        </p:spPr>
        <p:txBody>
          <a:bodyPr>
            <a:normAutofit/>
          </a:bodyPr>
          <a:lstStyle>
            <a:lvl1pPr>
              <a:defRPr sz="36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727E54-7BF4-6F42-A4D9-270EC821C65C}"/>
              </a:ext>
            </a:extLst>
          </p:cNvPr>
          <p:cNvSpPr>
            <a:spLocks noGrp="1"/>
          </p:cNvSpPr>
          <p:nvPr>
            <p:ph type="body" idx="1"/>
          </p:nvPr>
        </p:nvSpPr>
        <p:spPr>
          <a:xfrm>
            <a:off x="839788" y="1772849"/>
            <a:ext cx="5157787" cy="732225"/>
          </a:xfrm>
        </p:spPr>
        <p:txBody>
          <a:bodyPr anchor="b">
            <a:noAutofit/>
          </a:bodyPr>
          <a:lstStyle>
            <a:lvl1pPr marL="0" indent="0">
              <a:buNone/>
              <a:defRPr sz="2800" b="1">
                <a:solidFill>
                  <a:srgbClr val="1C295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9F0A25-312E-2141-8022-F031429826F1}"/>
              </a:ext>
            </a:extLst>
          </p:cNvPr>
          <p:cNvSpPr>
            <a:spLocks noGrp="1"/>
          </p:cNvSpPr>
          <p:nvPr>
            <p:ph sz="half" idx="2"/>
          </p:nvPr>
        </p:nvSpPr>
        <p:spPr>
          <a:xfrm>
            <a:off x="839788" y="2671761"/>
            <a:ext cx="5157787" cy="3517902"/>
          </a:xfrm>
        </p:spPr>
        <p:txBody>
          <a:bodyPr>
            <a:normAutofit/>
          </a:bodyPr>
          <a:lstStyle>
            <a:lvl1pPr>
              <a:defRPr sz="2800">
                <a:solidFill>
                  <a:srgbClr val="1C2957"/>
                </a:solidFill>
              </a:defRPr>
            </a:lvl1pPr>
            <a:lvl2pPr>
              <a:defRPr sz="2800">
                <a:solidFill>
                  <a:srgbClr val="1C2957"/>
                </a:solidFill>
              </a:defRPr>
            </a:lvl2pPr>
            <a:lvl3pPr>
              <a:defRPr sz="2800">
                <a:solidFill>
                  <a:srgbClr val="1C2957"/>
                </a:solidFill>
              </a:defRPr>
            </a:lvl3pPr>
            <a:lvl4pPr>
              <a:defRPr sz="2800">
                <a:solidFill>
                  <a:srgbClr val="1C2957"/>
                </a:solidFill>
              </a:defRPr>
            </a:lvl4pPr>
            <a:lvl5pPr>
              <a:defRPr sz="2800">
                <a:solidFill>
                  <a:srgbClr val="1C295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1C98E5F-8F83-EF4E-898A-AF359DFAAD5C}"/>
              </a:ext>
            </a:extLst>
          </p:cNvPr>
          <p:cNvSpPr>
            <a:spLocks noGrp="1"/>
          </p:cNvSpPr>
          <p:nvPr>
            <p:ph type="body" sz="quarter" idx="3"/>
          </p:nvPr>
        </p:nvSpPr>
        <p:spPr>
          <a:xfrm>
            <a:off x="6172200" y="1772849"/>
            <a:ext cx="5183188" cy="732226"/>
          </a:xfrm>
        </p:spPr>
        <p:txBody>
          <a:bodyPr anchor="b">
            <a:noAutofit/>
          </a:bodyPr>
          <a:lstStyle>
            <a:lvl1pPr marL="0" indent="0">
              <a:buNone/>
              <a:defRPr sz="2800" b="1">
                <a:solidFill>
                  <a:srgbClr val="1C295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E170CA3-F6FB-974B-BC81-7EA41B6F4FDD}"/>
              </a:ext>
            </a:extLst>
          </p:cNvPr>
          <p:cNvSpPr>
            <a:spLocks noGrp="1"/>
          </p:cNvSpPr>
          <p:nvPr>
            <p:ph sz="quarter" idx="4"/>
          </p:nvPr>
        </p:nvSpPr>
        <p:spPr>
          <a:xfrm>
            <a:off x="6172200" y="2671761"/>
            <a:ext cx="5183188" cy="3517902"/>
          </a:xfrm>
        </p:spPr>
        <p:txBody>
          <a:bodyPr>
            <a:normAutofit/>
          </a:bodyPr>
          <a:lstStyle>
            <a:lvl1pPr>
              <a:defRPr sz="2800">
                <a:solidFill>
                  <a:srgbClr val="1C2957"/>
                </a:solidFill>
              </a:defRPr>
            </a:lvl1pPr>
            <a:lvl2pPr>
              <a:defRPr sz="2800">
                <a:solidFill>
                  <a:srgbClr val="1C2957"/>
                </a:solidFill>
              </a:defRPr>
            </a:lvl2pPr>
            <a:lvl3pPr>
              <a:defRPr sz="2800">
                <a:solidFill>
                  <a:srgbClr val="1C2957"/>
                </a:solidFill>
              </a:defRPr>
            </a:lvl3pPr>
            <a:lvl4pPr>
              <a:defRPr sz="2800">
                <a:solidFill>
                  <a:srgbClr val="1C2957"/>
                </a:solidFill>
              </a:defRPr>
            </a:lvl4pPr>
            <a:lvl5pPr>
              <a:defRPr sz="2800">
                <a:solidFill>
                  <a:srgbClr val="1C295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DD4D88-6164-8A48-B2AD-23EBB9837833}"/>
              </a:ext>
            </a:extLst>
          </p:cNvPr>
          <p:cNvSpPr>
            <a:spLocks noGrp="1"/>
          </p:cNvSpPr>
          <p:nvPr>
            <p:ph type="dt" sz="half" idx="10"/>
          </p:nvPr>
        </p:nvSpPr>
        <p:spPr/>
        <p:txBody>
          <a:bodyPr/>
          <a:lstStyle/>
          <a:p>
            <a:fld id="{A66E6AEE-A0F4-4A42-8688-16B62E000F16}" type="datetimeFigureOut">
              <a:rPr lang="en-US" smtClean="0"/>
              <a:t>5/10/2022</a:t>
            </a:fld>
            <a:endParaRPr lang="en-US" dirty="0"/>
          </a:p>
        </p:txBody>
      </p:sp>
      <p:sp>
        <p:nvSpPr>
          <p:cNvPr id="8" name="Footer Placeholder 7">
            <a:extLst>
              <a:ext uri="{FF2B5EF4-FFF2-40B4-BE49-F238E27FC236}">
                <a16:creationId xmlns:a16="http://schemas.microsoft.com/office/drawing/2014/main" id="{C00A390A-572F-CD42-A07A-5A91FA6B2CF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D359C9E-1666-3B49-A523-1A35F9369D7F}"/>
              </a:ext>
            </a:extLst>
          </p:cNvPr>
          <p:cNvSpPr>
            <a:spLocks noGrp="1"/>
          </p:cNvSpPr>
          <p:nvPr>
            <p:ph type="sldNum" sz="quarter" idx="12"/>
          </p:nvPr>
        </p:nvSpPr>
        <p:spPr/>
        <p:txBody>
          <a:bodyPr/>
          <a:lstStyle/>
          <a:p>
            <a:fld id="{17423862-4A92-D340-B44F-6A3C275071D0}" type="slidenum">
              <a:rPr lang="en-US" smtClean="0"/>
              <a:t>‹#›</a:t>
            </a:fld>
            <a:endParaRPr lang="en-US" dirty="0"/>
          </a:p>
        </p:txBody>
      </p:sp>
      <p:pic>
        <p:nvPicPr>
          <p:cNvPr id="11" name="Picture 10">
            <a:extLst>
              <a:ext uri="{FF2B5EF4-FFF2-40B4-BE49-F238E27FC236}">
                <a16:creationId xmlns:a16="http://schemas.microsoft.com/office/drawing/2014/main" id="{AE2B7AB2-7FCB-194F-B58B-49C25B510831}"/>
              </a:ext>
            </a:extLst>
          </p:cNvPr>
          <p:cNvPicPr>
            <a:picLocks noChangeAspect="1"/>
          </p:cNvPicPr>
          <p:nvPr userDrawn="1"/>
        </p:nvPicPr>
        <p:blipFill>
          <a:blip r:embed="rId2"/>
          <a:stretch>
            <a:fillRect/>
          </a:stretch>
        </p:blipFill>
        <p:spPr>
          <a:xfrm>
            <a:off x="136379" y="104280"/>
            <a:ext cx="1403642" cy="432790"/>
          </a:xfrm>
          <a:prstGeom prst="rect">
            <a:avLst/>
          </a:prstGeom>
        </p:spPr>
      </p:pic>
      <p:pic>
        <p:nvPicPr>
          <p:cNvPr id="12" name="Picture 11">
            <a:extLst>
              <a:ext uri="{FF2B5EF4-FFF2-40B4-BE49-F238E27FC236}">
                <a16:creationId xmlns:a16="http://schemas.microsoft.com/office/drawing/2014/main" id="{5F8F618D-4BA7-C64F-93C0-22E79FF6E1D3}"/>
              </a:ext>
            </a:extLst>
          </p:cNvPr>
          <p:cNvPicPr>
            <a:picLocks noChangeAspect="1"/>
          </p:cNvPicPr>
          <p:nvPr userDrawn="1"/>
        </p:nvPicPr>
        <p:blipFill>
          <a:blip r:embed="rId3"/>
          <a:stretch>
            <a:fillRect/>
          </a:stretch>
        </p:blipFill>
        <p:spPr>
          <a:xfrm>
            <a:off x="9084781" y="35652"/>
            <a:ext cx="2931373" cy="501418"/>
          </a:xfrm>
          <a:prstGeom prst="rect">
            <a:avLst/>
          </a:prstGeom>
        </p:spPr>
      </p:pic>
      <p:sp>
        <p:nvSpPr>
          <p:cNvPr id="13" name="Rectangle 12">
            <a:extLst>
              <a:ext uri="{FF2B5EF4-FFF2-40B4-BE49-F238E27FC236}">
                <a16:creationId xmlns:a16="http://schemas.microsoft.com/office/drawing/2014/main" id="{92AF0780-401F-2E4B-B54E-CD0CBB32E5A6}"/>
              </a:ext>
            </a:extLst>
          </p:cNvPr>
          <p:cNvSpPr/>
          <p:nvPr userDrawn="1"/>
        </p:nvSpPr>
        <p:spPr>
          <a:xfrm>
            <a:off x="0" y="685799"/>
            <a:ext cx="12192000"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605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D733AD-9593-7A47-ADCA-3C13A94A71C3}"/>
              </a:ext>
            </a:extLst>
          </p:cNvPr>
          <p:cNvSpPr/>
          <p:nvPr userDrawn="1"/>
        </p:nvSpPr>
        <p:spPr>
          <a:xfrm>
            <a:off x="0" y="1"/>
            <a:ext cx="12192000" cy="685800"/>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E8E64F-DDC7-2548-A178-E8D145811746}"/>
              </a:ext>
            </a:extLst>
          </p:cNvPr>
          <p:cNvSpPr>
            <a:spLocks noGrp="1"/>
          </p:cNvSpPr>
          <p:nvPr>
            <p:ph type="title"/>
          </p:nvPr>
        </p:nvSpPr>
        <p:spPr>
          <a:xfrm>
            <a:off x="705998" y="834531"/>
            <a:ext cx="10515600" cy="770951"/>
          </a:xfrm>
        </p:spPr>
        <p:txBody>
          <a:bodyPr>
            <a:normAutofit/>
          </a:bodyPr>
          <a:lstStyle>
            <a:lvl1pPr>
              <a:defRPr sz="3600">
                <a:solidFill>
                  <a:schemeClr val="tx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CDB15D7-623E-4B45-AB35-10A769337700}"/>
              </a:ext>
            </a:extLst>
          </p:cNvPr>
          <p:cNvSpPr>
            <a:spLocks noGrp="1"/>
          </p:cNvSpPr>
          <p:nvPr>
            <p:ph type="dt" sz="half" idx="10"/>
          </p:nvPr>
        </p:nvSpPr>
        <p:spPr/>
        <p:txBody>
          <a:bodyPr/>
          <a:lstStyle/>
          <a:p>
            <a:fld id="{A66E6AEE-A0F4-4A42-8688-16B62E000F16}" type="datetimeFigureOut">
              <a:rPr lang="en-US" smtClean="0"/>
              <a:t>5/10/2022</a:t>
            </a:fld>
            <a:endParaRPr lang="en-US" dirty="0"/>
          </a:p>
        </p:txBody>
      </p:sp>
      <p:sp>
        <p:nvSpPr>
          <p:cNvPr id="4" name="Footer Placeholder 3">
            <a:extLst>
              <a:ext uri="{FF2B5EF4-FFF2-40B4-BE49-F238E27FC236}">
                <a16:creationId xmlns:a16="http://schemas.microsoft.com/office/drawing/2014/main" id="{822937FF-32A9-E34A-850F-46CB04916A5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B1C604A-CF26-784B-8EF2-6DE6C9787DE0}"/>
              </a:ext>
            </a:extLst>
          </p:cNvPr>
          <p:cNvSpPr>
            <a:spLocks noGrp="1"/>
          </p:cNvSpPr>
          <p:nvPr>
            <p:ph type="sldNum" sz="quarter" idx="12"/>
          </p:nvPr>
        </p:nvSpPr>
        <p:spPr/>
        <p:txBody>
          <a:bodyPr/>
          <a:lstStyle/>
          <a:p>
            <a:fld id="{17423862-4A92-D340-B44F-6A3C275071D0}" type="slidenum">
              <a:rPr lang="en-US" smtClean="0"/>
              <a:t>‹#›</a:t>
            </a:fld>
            <a:endParaRPr lang="en-US" dirty="0"/>
          </a:p>
        </p:txBody>
      </p:sp>
      <p:pic>
        <p:nvPicPr>
          <p:cNvPr id="7" name="Picture 6">
            <a:extLst>
              <a:ext uri="{FF2B5EF4-FFF2-40B4-BE49-F238E27FC236}">
                <a16:creationId xmlns:a16="http://schemas.microsoft.com/office/drawing/2014/main" id="{1C59B17B-D439-5545-9AA2-5439DEC41E38}"/>
              </a:ext>
            </a:extLst>
          </p:cNvPr>
          <p:cNvPicPr>
            <a:picLocks noChangeAspect="1"/>
          </p:cNvPicPr>
          <p:nvPr userDrawn="1"/>
        </p:nvPicPr>
        <p:blipFill>
          <a:blip r:embed="rId2"/>
          <a:stretch>
            <a:fillRect/>
          </a:stretch>
        </p:blipFill>
        <p:spPr>
          <a:xfrm>
            <a:off x="136379" y="104280"/>
            <a:ext cx="1403642" cy="432790"/>
          </a:xfrm>
          <a:prstGeom prst="rect">
            <a:avLst/>
          </a:prstGeom>
        </p:spPr>
      </p:pic>
      <p:pic>
        <p:nvPicPr>
          <p:cNvPr id="8" name="Picture 7">
            <a:extLst>
              <a:ext uri="{FF2B5EF4-FFF2-40B4-BE49-F238E27FC236}">
                <a16:creationId xmlns:a16="http://schemas.microsoft.com/office/drawing/2014/main" id="{9A8ED083-89A2-0847-833A-A4C0A1B7C463}"/>
              </a:ext>
            </a:extLst>
          </p:cNvPr>
          <p:cNvPicPr>
            <a:picLocks noChangeAspect="1"/>
          </p:cNvPicPr>
          <p:nvPr userDrawn="1"/>
        </p:nvPicPr>
        <p:blipFill>
          <a:blip r:embed="rId3"/>
          <a:stretch>
            <a:fillRect/>
          </a:stretch>
        </p:blipFill>
        <p:spPr>
          <a:xfrm>
            <a:off x="9084781" y="35652"/>
            <a:ext cx="2931373" cy="501418"/>
          </a:xfrm>
          <a:prstGeom prst="rect">
            <a:avLst/>
          </a:prstGeom>
        </p:spPr>
      </p:pic>
      <p:sp>
        <p:nvSpPr>
          <p:cNvPr id="10" name="Rectangle 9">
            <a:extLst>
              <a:ext uri="{FF2B5EF4-FFF2-40B4-BE49-F238E27FC236}">
                <a16:creationId xmlns:a16="http://schemas.microsoft.com/office/drawing/2014/main" id="{03F24B08-86DF-9E47-93FF-DDB3416B0D08}"/>
              </a:ext>
            </a:extLst>
          </p:cNvPr>
          <p:cNvSpPr/>
          <p:nvPr userDrawn="1"/>
        </p:nvSpPr>
        <p:spPr>
          <a:xfrm>
            <a:off x="0" y="662941"/>
            <a:ext cx="12192000"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710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4180E1-36AE-864E-9AA0-C454B20B0541}"/>
              </a:ext>
            </a:extLst>
          </p:cNvPr>
          <p:cNvSpPr>
            <a:spLocks noGrp="1"/>
          </p:cNvSpPr>
          <p:nvPr>
            <p:ph type="dt" sz="half" idx="10"/>
          </p:nvPr>
        </p:nvSpPr>
        <p:spPr/>
        <p:txBody>
          <a:bodyPr/>
          <a:lstStyle/>
          <a:p>
            <a:fld id="{A66E6AEE-A0F4-4A42-8688-16B62E000F16}" type="datetimeFigureOut">
              <a:rPr lang="en-US" smtClean="0"/>
              <a:t>5/10/2022</a:t>
            </a:fld>
            <a:endParaRPr lang="en-US" dirty="0"/>
          </a:p>
        </p:txBody>
      </p:sp>
      <p:sp>
        <p:nvSpPr>
          <p:cNvPr id="3" name="Footer Placeholder 2">
            <a:extLst>
              <a:ext uri="{FF2B5EF4-FFF2-40B4-BE49-F238E27FC236}">
                <a16:creationId xmlns:a16="http://schemas.microsoft.com/office/drawing/2014/main" id="{D49DBEDC-A218-D845-B5E5-7F38995AD5B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8C21811-007A-574F-8286-CD46E68AA272}"/>
              </a:ext>
            </a:extLst>
          </p:cNvPr>
          <p:cNvSpPr>
            <a:spLocks noGrp="1"/>
          </p:cNvSpPr>
          <p:nvPr>
            <p:ph type="sldNum" sz="quarter" idx="12"/>
          </p:nvPr>
        </p:nvSpPr>
        <p:spPr/>
        <p:txBody>
          <a:bodyPr/>
          <a:lstStyle/>
          <a:p>
            <a:fld id="{17423862-4A92-D340-B44F-6A3C275071D0}" type="slidenum">
              <a:rPr lang="en-US" smtClean="0"/>
              <a:t>‹#›</a:t>
            </a:fld>
            <a:endParaRPr lang="en-US" dirty="0"/>
          </a:p>
        </p:txBody>
      </p:sp>
      <p:sp>
        <p:nvSpPr>
          <p:cNvPr id="5" name="Rectangle 4">
            <a:extLst>
              <a:ext uri="{FF2B5EF4-FFF2-40B4-BE49-F238E27FC236}">
                <a16:creationId xmlns:a16="http://schemas.microsoft.com/office/drawing/2014/main" id="{7988E2BC-08F3-4B45-B669-6695C81FDFBD}"/>
              </a:ext>
            </a:extLst>
          </p:cNvPr>
          <p:cNvSpPr/>
          <p:nvPr userDrawn="1"/>
        </p:nvSpPr>
        <p:spPr>
          <a:xfrm>
            <a:off x="0" y="-1"/>
            <a:ext cx="12192000" cy="624255"/>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E3F779E-0444-2E45-BF2F-698A0005D1E3}"/>
              </a:ext>
            </a:extLst>
          </p:cNvPr>
          <p:cNvPicPr>
            <a:picLocks noChangeAspect="1"/>
          </p:cNvPicPr>
          <p:nvPr userDrawn="1"/>
        </p:nvPicPr>
        <p:blipFill>
          <a:blip r:embed="rId2"/>
          <a:stretch>
            <a:fillRect/>
          </a:stretch>
        </p:blipFill>
        <p:spPr>
          <a:xfrm>
            <a:off x="136379" y="104280"/>
            <a:ext cx="1403642" cy="432790"/>
          </a:xfrm>
          <a:prstGeom prst="rect">
            <a:avLst/>
          </a:prstGeom>
        </p:spPr>
      </p:pic>
      <p:pic>
        <p:nvPicPr>
          <p:cNvPr id="7" name="Picture 6">
            <a:extLst>
              <a:ext uri="{FF2B5EF4-FFF2-40B4-BE49-F238E27FC236}">
                <a16:creationId xmlns:a16="http://schemas.microsoft.com/office/drawing/2014/main" id="{57A4F877-9F7A-C54B-9923-00980CAC7E22}"/>
              </a:ext>
            </a:extLst>
          </p:cNvPr>
          <p:cNvPicPr>
            <a:picLocks noChangeAspect="1"/>
          </p:cNvPicPr>
          <p:nvPr userDrawn="1"/>
        </p:nvPicPr>
        <p:blipFill>
          <a:blip r:embed="rId3"/>
          <a:stretch>
            <a:fillRect/>
          </a:stretch>
        </p:blipFill>
        <p:spPr>
          <a:xfrm>
            <a:off x="9084781" y="35652"/>
            <a:ext cx="2931373" cy="501418"/>
          </a:xfrm>
          <a:prstGeom prst="rect">
            <a:avLst/>
          </a:prstGeom>
        </p:spPr>
      </p:pic>
      <p:sp>
        <p:nvSpPr>
          <p:cNvPr id="9" name="Rectangle 8">
            <a:extLst>
              <a:ext uri="{FF2B5EF4-FFF2-40B4-BE49-F238E27FC236}">
                <a16:creationId xmlns:a16="http://schemas.microsoft.com/office/drawing/2014/main" id="{8539543A-C464-EC43-8366-C91763E94711}"/>
              </a:ext>
            </a:extLst>
          </p:cNvPr>
          <p:cNvSpPr/>
          <p:nvPr userDrawn="1"/>
        </p:nvSpPr>
        <p:spPr>
          <a:xfrm>
            <a:off x="0" y="595632"/>
            <a:ext cx="12192000"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09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6B61-7CE0-DD49-B95E-B73CC5746FE2}"/>
              </a:ext>
            </a:extLst>
          </p:cNvPr>
          <p:cNvSpPr>
            <a:spLocks noGrp="1"/>
          </p:cNvSpPr>
          <p:nvPr>
            <p:ph type="title"/>
          </p:nvPr>
        </p:nvSpPr>
        <p:spPr>
          <a:xfrm>
            <a:off x="839788" y="987424"/>
            <a:ext cx="3932237" cy="1069975"/>
          </a:xfrm>
        </p:spPr>
        <p:txBody>
          <a:bodyPr anchor="b"/>
          <a:lstStyle>
            <a:lvl1pPr>
              <a:defRPr sz="3200">
                <a:solidFill>
                  <a:schemeClr val="tx1"/>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339A42D8-4432-D94F-88CF-9BD48C1D4677}"/>
              </a:ext>
            </a:extLst>
          </p:cNvPr>
          <p:cNvSpPr>
            <a:spLocks noGrp="1"/>
          </p:cNvSpPr>
          <p:nvPr>
            <p:ph type="body" sz="half" idx="2"/>
          </p:nvPr>
        </p:nvSpPr>
        <p:spPr>
          <a:xfrm>
            <a:off x="839788" y="2057400"/>
            <a:ext cx="3932237" cy="3811588"/>
          </a:xfrm>
        </p:spPr>
        <p:txBody>
          <a:bodyPr>
            <a:normAutofit/>
          </a:bodyPr>
          <a:lstStyle>
            <a:lvl1pPr marL="0" indent="0">
              <a:buNone/>
              <a:defRPr sz="2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2">
            <a:extLst>
              <a:ext uri="{FF2B5EF4-FFF2-40B4-BE49-F238E27FC236}">
                <a16:creationId xmlns:a16="http://schemas.microsoft.com/office/drawing/2014/main" id="{D73A5741-2A6A-5943-A827-25ABFF7B6B19}"/>
              </a:ext>
            </a:extLst>
          </p:cNvPr>
          <p:cNvSpPr>
            <a:spLocks noGrp="1"/>
          </p:cNvSpPr>
          <p:nvPr>
            <p:ph idx="1"/>
          </p:nvPr>
        </p:nvSpPr>
        <p:spPr>
          <a:xfrm>
            <a:off x="5183188" y="987425"/>
            <a:ext cx="6172200" cy="4873625"/>
          </a:xfrm>
        </p:spPr>
        <p:txBody>
          <a:bodyPr>
            <a:normAutofit/>
          </a:bodyPr>
          <a:lstStyle>
            <a:lvl1pPr>
              <a:defRPr sz="2800">
                <a:solidFill>
                  <a:srgbClr val="1C2957"/>
                </a:solidFill>
              </a:defRPr>
            </a:lvl1pPr>
            <a:lvl2pPr>
              <a:defRPr sz="2800">
                <a:solidFill>
                  <a:srgbClr val="1C2957"/>
                </a:solidFill>
              </a:defRPr>
            </a:lvl2pPr>
            <a:lvl3pPr>
              <a:defRPr sz="2800">
                <a:solidFill>
                  <a:srgbClr val="1C2957"/>
                </a:solidFill>
              </a:defRPr>
            </a:lvl3pPr>
            <a:lvl4pPr>
              <a:defRPr sz="2800">
                <a:solidFill>
                  <a:srgbClr val="1C2957"/>
                </a:solidFill>
              </a:defRPr>
            </a:lvl4pPr>
            <a:lvl5pPr>
              <a:defRPr sz="2800">
                <a:solidFill>
                  <a:srgbClr val="1C2957"/>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8D5CD29-5ACF-4F45-8D21-EB747066EBF9}"/>
              </a:ext>
            </a:extLst>
          </p:cNvPr>
          <p:cNvSpPr>
            <a:spLocks noGrp="1"/>
          </p:cNvSpPr>
          <p:nvPr>
            <p:ph type="dt" sz="half" idx="10"/>
          </p:nvPr>
        </p:nvSpPr>
        <p:spPr/>
        <p:txBody>
          <a:bodyPr/>
          <a:lstStyle/>
          <a:p>
            <a:fld id="{A66E6AEE-A0F4-4A42-8688-16B62E000F16}" type="datetimeFigureOut">
              <a:rPr lang="en-US" smtClean="0"/>
              <a:t>5/10/2022</a:t>
            </a:fld>
            <a:endParaRPr lang="en-US" dirty="0"/>
          </a:p>
        </p:txBody>
      </p:sp>
      <p:sp>
        <p:nvSpPr>
          <p:cNvPr id="6" name="Footer Placeholder 5">
            <a:extLst>
              <a:ext uri="{FF2B5EF4-FFF2-40B4-BE49-F238E27FC236}">
                <a16:creationId xmlns:a16="http://schemas.microsoft.com/office/drawing/2014/main" id="{2E8432C2-B59A-7746-A8EA-1E85C7EBE8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C621832-6BBB-3344-A80C-9691FA235E4B}"/>
              </a:ext>
            </a:extLst>
          </p:cNvPr>
          <p:cNvSpPr>
            <a:spLocks noGrp="1"/>
          </p:cNvSpPr>
          <p:nvPr>
            <p:ph type="sldNum" sz="quarter" idx="12"/>
          </p:nvPr>
        </p:nvSpPr>
        <p:spPr/>
        <p:txBody>
          <a:bodyPr/>
          <a:lstStyle/>
          <a:p>
            <a:fld id="{17423862-4A92-D340-B44F-6A3C275071D0}" type="slidenum">
              <a:rPr lang="en-US" smtClean="0"/>
              <a:t>‹#›</a:t>
            </a:fld>
            <a:endParaRPr lang="en-US" dirty="0"/>
          </a:p>
        </p:txBody>
      </p:sp>
      <p:sp>
        <p:nvSpPr>
          <p:cNvPr id="13" name="Rectangle 12">
            <a:extLst>
              <a:ext uri="{FF2B5EF4-FFF2-40B4-BE49-F238E27FC236}">
                <a16:creationId xmlns:a16="http://schemas.microsoft.com/office/drawing/2014/main" id="{CC07FD81-F53B-AA43-9070-B6F95C80908D}"/>
              </a:ext>
            </a:extLst>
          </p:cNvPr>
          <p:cNvSpPr/>
          <p:nvPr userDrawn="1"/>
        </p:nvSpPr>
        <p:spPr>
          <a:xfrm>
            <a:off x="0" y="-1"/>
            <a:ext cx="12192000" cy="624255"/>
          </a:xfrm>
          <a:prstGeom prst="rect">
            <a:avLst/>
          </a:prstGeom>
          <a:solidFill>
            <a:srgbClr val="45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A75BC7C-1B39-6B48-B5A9-747E9D7017F9}"/>
              </a:ext>
            </a:extLst>
          </p:cNvPr>
          <p:cNvPicPr>
            <a:picLocks noChangeAspect="1"/>
          </p:cNvPicPr>
          <p:nvPr userDrawn="1"/>
        </p:nvPicPr>
        <p:blipFill>
          <a:blip r:embed="rId2"/>
          <a:stretch>
            <a:fillRect/>
          </a:stretch>
        </p:blipFill>
        <p:spPr>
          <a:xfrm>
            <a:off x="136379" y="104280"/>
            <a:ext cx="1403642" cy="432790"/>
          </a:xfrm>
          <a:prstGeom prst="rect">
            <a:avLst/>
          </a:prstGeom>
        </p:spPr>
      </p:pic>
      <p:pic>
        <p:nvPicPr>
          <p:cNvPr id="15" name="Picture 14">
            <a:extLst>
              <a:ext uri="{FF2B5EF4-FFF2-40B4-BE49-F238E27FC236}">
                <a16:creationId xmlns:a16="http://schemas.microsoft.com/office/drawing/2014/main" id="{D9E0725F-73A2-634C-A295-CD524E0480EC}"/>
              </a:ext>
            </a:extLst>
          </p:cNvPr>
          <p:cNvPicPr>
            <a:picLocks noChangeAspect="1"/>
          </p:cNvPicPr>
          <p:nvPr userDrawn="1"/>
        </p:nvPicPr>
        <p:blipFill>
          <a:blip r:embed="rId3"/>
          <a:stretch>
            <a:fillRect/>
          </a:stretch>
        </p:blipFill>
        <p:spPr>
          <a:xfrm>
            <a:off x="9084781" y="35652"/>
            <a:ext cx="2931373" cy="501418"/>
          </a:xfrm>
          <a:prstGeom prst="rect">
            <a:avLst/>
          </a:prstGeom>
        </p:spPr>
      </p:pic>
      <p:sp>
        <p:nvSpPr>
          <p:cNvPr id="16" name="Rectangle 15">
            <a:extLst>
              <a:ext uri="{FF2B5EF4-FFF2-40B4-BE49-F238E27FC236}">
                <a16:creationId xmlns:a16="http://schemas.microsoft.com/office/drawing/2014/main" id="{EE8C6711-4085-8A41-8DF4-A213142192F6}"/>
              </a:ext>
            </a:extLst>
          </p:cNvPr>
          <p:cNvSpPr/>
          <p:nvPr userDrawn="1"/>
        </p:nvSpPr>
        <p:spPr>
          <a:xfrm>
            <a:off x="0" y="605419"/>
            <a:ext cx="12192000" cy="45719"/>
          </a:xfrm>
          <a:prstGeom prst="rect">
            <a:avLst/>
          </a:prstGeom>
          <a:solidFill>
            <a:srgbClr val="9FE880"/>
          </a:solidFill>
          <a:ln>
            <a:solidFill>
              <a:srgbClr val="9FE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6062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16589A-8E3A-BC49-84EC-BAD5FD81E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C23367-A20F-8B4E-BF3B-8C31ED389B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CBD835A-BFE7-6049-994A-91D55307A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6E6AEE-A0F4-4A42-8688-16B62E000F16}" type="datetimeFigureOut">
              <a:rPr lang="en-US" smtClean="0"/>
              <a:t>5/10/2022</a:t>
            </a:fld>
            <a:endParaRPr lang="en-US" dirty="0"/>
          </a:p>
        </p:txBody>
      </p:sp>
      <p:sp>
        <p:nvSpPr>
          <p:cNvPr id="5" name="Footer Placeholder 4">
            <a:extLst>
              <a:ext uri="{FF2B5EF4-FFF2-40B4-BE49-F238E27FC236}">
                <a16:creationId xmlns:a16="http://schemas.microsoft.com/office/drawing/2014/main" id="{FF20A37A-33A9-4C4B-8330-9F69BBCB1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C0E945F-AFA0-EB43-96A3-474CA0694F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423862-4A92-D340-B44F-6A3C275071D0}" type="slidenum">
              <a:rPr lang="en-US" smtClean="0"/>
              <a:t>‹#›</a:t>
            </a:fld>
            <a:endParaRPr lang="en-US" dirty="0"/>
          </a:p>
        </p:txBody>
      </p:sp>
    </p:spTree>
    <p:extLst>
      <p:ext uri="{BB962C8B-B14F-4D97-AF65-F5344CB8AC3E}">
        <p14:creationId xmlns:p14="http://schemas.microsoft.com/office/powerpoint/2010/main" val="2220746713"/>
      </p:ext>
    </p:extLst>
  </p:cSld>
  <p:clrMap bg1="lt1" tx1="dk1" bg2="lt2" tx2="dk2" accent1="accent1" accent2="accent2" accent3="accent3" accent4="accent4" accent5="accent5" accent6="accent6" hlink="hlink" folHlink="folHlink"/>
  <p:sldLayoutIdLst>
    <p:sldLayoutId id="2147483663" r:id="rId1"/>
    <p:sldLayoutId id="2147483674"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1" r:id="rId11"/>
    <p:sldLayoutId id="2147483658"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helenmary@pitt.edu"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www.tycho.pitt.edu/dataset/US.63650001/"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www.icpsr.umich.edu/icpsrweb/content/shared/ICPSR/faqs/what-is-a-codebook.html"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www.icpsr.umich.edu/web/pcodr/studies/38185/summary"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65Yj9fdunXuZAiLd-UrLT7uXB75F9j482TM-edHlGVw/edit#gid=183931508" TargetMode="External"/><Relationship Id="rId2" Type="http://schemas.openxmlformats.org/officeDocument/2006/relationships/hyperlink" Target="https://databrowser.researchallofus.org/"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wwwn.cdc.gov/nchs/nhanes/default.aspx"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atadryad.org/stash/dataset/doi:10.5061%2Fdryad.z08kprrb9" TargetMode="External"/><Relationship Id="rId2" Type="http://schemas.openxmlformats.org/officeDocument/2006/relationships/hyperlink" Target="https://www.icpsr.umich.edu/web/pcodr/studies/38185/summary" TargetMode="External"/><Relationship Id="rId1" Type="http://schemas.openxmlformats.org/officeDocument/2006/relationships/slideLayout" Target="../slideLayouts/slideLayout3.xml"/><Relationship Id="rId4" Type="http://schemas.openxmlformats.org/officeDocument/2006/relationships/hyperlink" Target="https://datadryad.org/search/facet/dc_subject_s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ncbi.nlm.nih.gov/taxonomy" TargetMode="External"/><Relationship Id="rId2" Type="http://schemas.openxmlformats.org/officeDocument/2006/relationships/hyperlink" Target="https://meshb.nlm.nih.gov/" TargetMode="External"/><Relationship Id="rId1" Type="http://schemas.openxmlformats.org/officeDocument/2006/relationships/slideLayout" Target="../slideLayouts/slideLayout3.xml"/><Relationship Id="rId4" Type="http://schemas.openxmlformats.org/officeDocument/2006/relationships/hyperlink" Target="https://orcid.org/0000-0002-2328-6465"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blog.datadryad.org/2011/10/05/why-does-dryad-use-cc0/"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grants.nih.gov/grants/guide/notice-files/NOT-OD-21-013.html"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haring.nih.gov/data-management-and-sharing-policy"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6999"/>
            <a:ext cx="10515600" cy="813159"/>
          </a:xfrm>
        </p:spPr>
        <p:txBody>
          <a:bodyPr/>
          <a:lstStyle/>
          <a:p>
            <a:pPr algn="ctr"/>
            <a:r>
              <a:rPr lang="en-US" dirty="0"/>
              <a:t>Welcome! Class will begin at 1:05pm.</a:t>
            </a:r>
          </a:p>
        </p:txBody>
      </p:sp>
      <p:sp>
        <p:nvSpPr>
          <p:cNvPr id="3" name="Content Placeholder 2"/>
          <p:cNvSpPr>
            <a:spLocks noGrp="1"/>
          </p:cNvSpPr>
          <p:nvPr>
            <p:ph idx="1"/>
          </p:nvPr>
        </p:nvSpPr>
        <p:spPr>
          <a:xfrm>
            <a:off x="838200" y="1825625"/>
            <a:ext cx="10515600" cy="4859260"/>
          </a:xfrm>
        </p:spPr>
        <p:txBody>
          <a:bodyPr>
            <a:normAutofit/>
          </a:bodyPr>
          <a:lstStyle/>
          <a:p>
            <a:pPr marL="0" indent="0">
              <a:lnSpc>
                <a:spcPct val="110000"/>
              </a:lnSpc>
              <a:buNone/>
            </a:pPr>
            <a:r>
              <a:rPr lang="en-US" dirty="0"/>
              <a:t>Notes:</a:t>
            </a:r>
          </a:p>
          <a:p>
            <a:pPr lvl="1">
              <a:lnSpc>
                <a:spcPct val="110000"/>
              </a:lnSpc>
            </a:pPr>
            <a:r>
              <a:rPr lang="en-US" dirty="0"/>
              <a:t>This class will be recorded, if all consent</a:t>
            </a:r>
          </a:p>
          <a:p>
            <a:pPr lvl="1">
              <a:lnSpc>
                <a:spcPct val="110000"/>
              </a:lnSpc>
            </a:pPr>
            <a:r>
              <a:rPr lang="en-US" dirty="0"/>
              <a:t>I will send out slides, a handout, and a link to the class evaluation after our session</a:t>
            </a:r>
          </a:p>
          <a:p>
            <a:pPr lvl="1">
              <a:lnSpc>
                <a:spcPct val="110000"/>
              </a:lnSpc>
            </a:pPr>
            <a:r>
              <a:rPr lang="en-US" dirty="0"/>
              <a:t>Feel free to post questions in the chat at any time (or unmute yourself)</a:t>
            </a:r>
          </a:p>
          <a:p>
            <a:pPr lvl="1">
              <a:lnSpc>
                <a:spcPct val="110000"/>
              </a:lnSpc>
            </a:pPr>
            <a:r>
              <a:rPr lang="en-US" dirty="0"/>
              <a:t>My email: </a:t>
            </a:r>
            <a:r>
              <a:rPr lang="en-US" dirty="0">
                <a:hlinkClick r:id="rId2"/>
              </a:rPr>
              <a:t>helenmary@pitt.edu</a:t>
            </a:r>
            <a:endParaRPr lang="en-US" dirty="0"/>
          </a:p>
        </p:txBody>
      </p:sp>
    </p:spTree>
    <p:extLst>
      <p:ext uri="{BB962C8B-B14F-4D97-AF65-F5344CB8AC3E}">
        <p14:creationId xmlns:p14="http://schemas.microsoft.com/office/powerpoint/2010/main" val="311340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Documentation: Activity</a:t>
            </a:r>
          </a:p>
        </p:txBody>
      </p:sp>
      <p:sp>
        <p:nvSpPr>
          <p:cNvPr id="3" name="Content Placeholder 2"/>
          <p:cNvSpPr>
            <a:spLocks noGrp="1"/>
          </p:cNvSpPr>
          <p:nvPr>
            <p:ph idx="1"/>
          </p:nvPr>
        </p:nvSpPr>
        <p:spPr/>
        <p:txBody>
          <a:bodyPr/>
          <a:lstStyle/>
          <a:p>
            <a:r>
              <a:rPr lang="en-US" dirty="0"/>
              <a:t>Take a look at the .csv I have provided, US.63650001.csv.</a:t>
            </a:r>
          </a:p>
          <a:p>
            <a:r>
              <a:rPr lang="en-US" dirty="0"/>
              <a:t>What can you determine about it?</a:t>
            </a:r>
          </a:p>
          <a:p>
            <a:r>
              <a:rPr lang="en-US" dirty="0"/>
              <a:t>What questions do you have?</a:t>
            </a:r>
          </a:p>
        </p:txBody>
      </p:sp>
    </p:spTree>
    <p:extLst>
      <p:ext uri="{BB962C8B-B14F-4D97-AF65-F5344CB8AC3E}">
        <p14:creationId xmlns:p14="http://schemas.microsoft.com/office/powerpoint/2010/main" val="2358978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22EE0-24DF-4F59-A93D-D9253D1B5532}"/>
              </a:ext>
            </a:extLst>
          </p:cNvPr>
          <p:cNvSpPr>
            <a:spLocks noGrp="1"/>
          </p:cNvSpPr>
          <p:nvPr>
            <p:ph type="title"/>
          </p:nvPr>
        </p:nvSpPr>
        <p:spPr/>
        <p:txBody>
          <a:bodyPr/>
          <a:lstStyle/>
          <a:p>
            <a:r>
              <a:rPr lang="en-US" b="1" dirty="0"/>
              <a:t>Documentation types: the README</a:t>
            </a:r>
          </a:p>
        </p:txBody>
      </p:sp>
      <p:sp>
        <p:nvSpPr>
          <p:cNvPr id="5" name="Content Placeholder 4">
            <a:extLst>
              <a:ext uri="{FF2B5EF4-FFF2-40B4-BE49-F238E27FC236}">
                <a16:creationId xmlns:a16="http://schemas.microsoft.com/office/drawing/2014/main" id="{96829099-C6CD-4F4D-8510-6B8207AF0852}"/>
              </a:ext>
            </a:extLst>
          </p:cNvPr>
          <p:cNvSpPr>
            <a:spLocks noGrp="1"/>
          </p:cNvSpPr>
          <p:nvPr>
            <p:ph idx="1"/>
          </p:nvPr>
        </p:nvSpPr>
        <p:spPr/>
        <p:txBody>
          <a:bodyPr/>
          <a:lstStyle/>
          <a:p>
            <a:pPr marL="0" indent="0">
              <a:buNone/>
            </a:pPr>
            <a:r>
              <a:rPr lang="en-US" dirty="0"/>
              <a:t>READMEs: the equivalent of a hand-written note nailed to the door of your data files</a:t>
            </a:r>
          </a:p>
          <a:p>
            <a:r>
              <a:rPr lang="en-US" dirty="0"/>
              <a:t>Always a .txt file, so small and basic they can be opened on </a:t>
            </a:r>
            <a:r>
              <a:rPr lang="en-US" i="1" dirty="0"/>
              <a:t>any</a:t>
            </a:r>
            <a:r>
              <a:rPr lang="en-US" dirty="0"/>
              <a:t> computer</a:t>
            </a:r>
          </a:p>
          <a:p>
            <a:r>
              <a:rPr lang="en-US" dirty="0"/>
              <a:t>Dates back to at least 1974, traditionally included in software downloads</a:t>
            </a:r>
          </a:p>
          <a:p>
            <a:r>
              <a:rPr lang="en-US" dirty="0"/>
              <a:t>Include the most essential information about your project. What is this? Who made it? Who should someone contact if they have questions? You can get more complex, but always include those</a:t>
            </a:r>
          </a:p>
        </p:txBody>
      </p:sp>
    </p:spTree>
    <p:extLst>
      <p:ext uri="{BB962C8B-B14F-4D97-AF65-F5344CB8AC3E}">
        <p14:creationId xmlns:p14="http://schemas.microsoft.com/office/powerpoint/2010/main" val="99003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icture of a glass bottle on the beach. The words &quot;README.TXT&quot; hover over it as though it is a message in the bottle.">
            <a:extLst>
              <a:ext uri="{FF2B5EF4-FFF2-40B4-BE49-F238E27FC236}">
                <a16:creationId xmlns:a16="http://schemas.microsoft.com/office/drawing/2014/main" id="{8E72A68B-9F83-4E1F-98F6-8174247C5D2E}"/>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281337" y="0"/>
            <a:ext cx="9629325" cy="6858000"/>
          </a:xfrm>
          <a:prstGeom prst="rect">
            <a:avLst/>
          </a:prstGeom>
        </p:spPr>
      </p:pic>
      <p:sp>
        <p:nvSpPr>
          <p:cNvPr id="4" name="TextBox 3">
            <a:extLst>
              <a:ext uri="{FF2B5EF4-FFF2-40B4-BE49-F238E27FC236}">
                <a16:creationId xmlns:a16="http://schemas.microsoft.com/office/drawing/2014/main" id="{B97A3E44-32A0-400E-ABAD-BD3462572CD0}"/>
              </a:ext>
            </a:extLst>
          </p:cNvPr>
          <p:cNvSpPr txBox="1"/>
          <p:nvPr/>
        </p:nvSpPr>
        <p:spPr>
          <a:xfrm rot="404109" flipH="1">
            <a:off x="4432785" y="3691410"/>
            <a:ext cx="4505732" cy="523220"/>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README.txt</a:t>
            </a:r>
          </a:p>
        </p:txBody>
      </p:sp>
    </p:spTree>
    <p:extLst>
      <p:ext uri="{BB962C8B-B14F-4D97-AF65-F5344CB8AC3E}">
        <p14:creationId xmlns:p14="http://schemas.microsoft.com/office/powerpoint/2010/main" val="420810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22EE0-24DF-4F59-A93D-D9253D1B5532}"/>
              </a:ext>
            </a:extLst>
          </p:cNvPr>
          <p:cNvSpPr>
            <a:spLocks noGrp="1"/>
          </p:cNvSpPr>
          <p:nvPr>
            <p:ph type="title"/>
          </p:nvPr>
        </p:nvSpPr>
        <p:spPr/>
        <p:txBody>
          <a:bodyPr/>
          <a:lstStyle/>
          <a:p>
            <a:r>
              <a:rPr lang="en-US" b="1" dirty="0"/>
              <a:t>Documentation types: the README</a:t>
            </a:r>
          </a:p>
        </p:txBody>
      </p:sp>
      <p:sp>
        <p:nvSpPr>
          <p:cNvPr id="5" name="Content Placeholder 4">
            <a:extLst>
              <a:ext uri="{FF2B5EF4-FFF2-40B4-BE49-F238E27FC236}">
                <a16:creationId xmlns:a16="http://schemas.microsoft.com/office/drawing/2014/main" id="{96829099-C6CD-4F4D-8510-6B8207AF0852}"/>
              </a:ext>
            </a:extLst>
          </p:cNvPr>
          <p:cNvSpPr>
            <a:spLocks noGrp="1"/>
          </p:cNvSpPr>
          <p:nvPr>
            <p:ph idx="1"/>
          </p:nvPr>
        </p:nvSpPr>
        <p:spPr/>
        <p:txBody>
          <a:bodyPr/>
          <a:lstStyle/>
          <a:p>
            <a:pPr marL="0" indent="0">
              <a:buNone/>
            </a:pPr>
            <a:r>
              <a:rPr lang="en-US" dirty="0"/>
              <a:t>README example:</a:t>
            </a:r>
          </a:p>
          <a:p>
            <a:r>
              <a:rPr lang="en-US" dirty="0">
                <a:hlinkClick r:id="rId2"/>
              </a:rPr>
              <a:t>Project </a:t>
            </a:r>
            <a:r>
              <a:rPr lang="en-US" dirty="0" err="1">
                <a:hlinkClick r:id="rId2"/>
              </a:rPr>
              <a:t>Tycho</a:t>
            </a:r>
            <a:r>
              <a:rPr lang="en-US" dirty="0">
                <a:hlinkClick r:id="rId2"/>
              </a:rPr>
              <a:t> cholera dataset</a:t>
            </a:r>
            <a:endParaRPr lang="en-US" dirty="0"/>
          </a:p>
        </p:txBody>
      </p:sp>
    </p:spTree>
    <p:extLst>
      <p:ext uri="{BB962C8B-B14F-4D97-AF65-F5344CB8AC3E}">
        <p14:creationId xmlns:p14="http://schemas.microsoft.com/office/powerpoint/2010/main" val="2464743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22EE0-24DF-4F59-A93D-D9253D1B5532}"/>
              </a:ext>
            </a:extLst>
          </p:cNvPr>
          <p:cNvSpPr>
            <a:spLocks noGrp="1"/>
          </p:cNvSpPr>
          <p:nvPr>
            <p:ph type="title"/>
          </p:nvPr>
        </p:nvSpPr>
        <p:spPr/>
        <p:txBody>
          <a:bodyPr/>
          <a:lstStyle/>
          <a:p>
            <a:r>
              <a:rPr lang="en-US" b="1" dirty="0"/>
              <a:t>Documentation types: the codebook</a:t>
            </a:r>
          </a:p>
        </p:txBody>
      </p:sp>
      <p:sp>
        <p:nvSpPr>
          <p:cNvPr id="5" name="Content Placeholder 4">
            <a:extLst>
              <a:ext uri="{FF2B5EF4-FFF2-40B4-BE49-F238E27FC236}">
                <a16:creationId xmlns:a16="http://schemas.microsoft.com/office/drawing/2014/main" id="{96829099-C6CD-4F4D-8510-6B8207AF0852}"/>
              </a:ext>
            </a:extLst>
          </p:cNvPr>
          <p:cNvSpPr>
            <a:spLocks noGrp="1"/>
          </p:cNvSpPr>
          <p:nvPr>
            <p:ph idx="1"/>
          </p:nvPr>
        </p:nvSpPr>
        <p:spPr/>
        <p:txBody>
          <a:bodyPr/>
          <a:lstStyle/>
          <a:p>
            <a:r>
              <a:rPr lang="en-US" dirty="0"/>
              <a:t>Codebooks describe the contents, structure, and layout of data collection</a:t>
            </a:r>
          </a:p>
          <a:p>
            <a:r>
              <a:rPr lang="en-US" dirty="0"/>
              <a:t>Frequently used for survey and interview data</a:t>
            </a:r>
          </a:p>
          <a:p>
            <a:r>
              <a:rPr lang="en-US" dirty="0"/>
              <a:t>Provides details for each variable in the data collection(s), including name, label, the text of a question or prompt, the allowed values, the labels given to each value if non-obvious, the defaults used for missing data, and any additional notes or instructions</a:t>
            </a:r>
          </a:p>
          <a:p>
            <a:r>
              <a:rPr lang="en-US" dirty="0">
                <a:hlinkClick r:id="rId2"/>
              </a:rPr>
              <a:t>ICPSR codebook guide</a:t>
            </a:r>
            <a:endParaRPr lang="en-US" dirty="0"/>
          </a:p>
        </p:txBody>
      </p:sp>
    </p:spTree>
    <p:extLst>
      <p:ext uri="{BB962C8B-B14F-4D97-AF65-F5344CB8AC3E}">
        <p14:creationId xmlns:p14="http://schemas.microsoft.com/office/powerpoint/2010/main" val="694567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22EE0-24DF-4F59-A93D-D9253D1B5532}"/>
              </a:ext>
            </a:extLst>
          </p:cNvPr>
          <p:cNvSpPr>
            <a:spLocks noGrp="1"/>
          </p:cNvSpPr>
          <p:nvPr>
            <p:ph type="title"/>
          </p:nvPr>
        </p:nvSpPr>
        <p:spPr/>
        <p:txBody>
          <a:bodyPr/>
          <a:lstStyle/>
          <a:p>
            <a:r>
              <a:rPr lang="en-US" b="1" dirty="0"/>
              <a:t>Documentation types: the codebook</a:t>
            </a:r>
          </a:p>
        </p:txBody>
      </p:sp>
      <p:sp>
        <p:nvSpPr>
          <p:cNvPr id="5" name="Content Placeholder 4">
            <a:extLst>
              <a:ext uri="{FF2B5EF4-FFF2-40B4-BE49-F238E27FC236}">
                <a16:creationId xmlns:a16="http://schemas.microsoft.com/office/drawing/2014/main" id="{96829099-C6CD-4F4D-8510-6B8207AF0852}"/>
              </a:ext>
            </a:extLst>
          </p:cNvPr>
          <p:cNvSpPr>
            <a:spLocks noGrp="1"/>
          </p:cNvSpPr>
          <p:nvPr>
            <p:ph idx="1"/>
          </p:nvPr>
        </p:nvSpPr>
        <p:spPr/>
        <p:txBody>
          <a:bodyPr/>
          <a:lstStyle/>
          <a:p>
            <a:pPr marL="0" indent="0">
              <a:buNone/>
            </a:pPr>
            <a:r>
              <a:rPr lang="en-US" dirty="0"/>
              <a:t>Codebook example:</a:t>
            </a:r>
          </a:p>
          <a:p>
            <a:r>
              <a:rPr lang="en-US" dirty="0"/>
              <a:t>Duncan, Pamela W., Rosamond, Wayne D., and Bushnell, Cheryl D. Comprehensive Post-Acute Stroke Services (COMPASS) Study, North Carolina, 2016-2018. Inter-university Consortium for Political and Social Research [distributor], 2021-10-07. </a:t>
            </a:r>
            <a:r>
              <a:rPr lang="en-US" dirty="0">
                <a:hlinkClick r:id="rId2"/>
              </a:rPr>
              <a:t>https://doi.org/10.3886/ICPSR38185.v1</a:t>
            </a:r>
            <a:endParaRPr lang="en-US" dirty="0"/>
          </a:p>
        </p:txBody>
      </p:sp>
    </p:spTree>
    <p:extLst>
      <p:ext uri="{BB962C8B-B14F-4D97-AF65-F5344CB8AC3E}">
        <p14:creationId xmlns:p14="http://schemas.microsoft.com/office/powerpoint/2010/main" val="3992394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22EE0-24DF-4F59-A93D-D9253D1B5532}"/>
              </a:ext>
            </a:extLst>
          </p:cNvPr>
          <p:cNvSpPr>
            <a:spLocks noGrp="1"/>
          </p:cNvSpPr>
          <p:nvPr>
            <p:ph type="title"/>
          </p:nvPr>
        </p:nvSpPr>
        <p:spPr/>
        <p:txBody>
          <a:bodyPr/>
          <a:lstStyle/>
          <a:p>
            <a:r>
              <a:rPr lang="en-US" b="1" dirty="0"/>
              <a:t>Documentation types: the data dictionary</a:t>
            </a:r>
          </a:p>
        </p:txBody>
      </p:sp>
      <p:sp>
        <p:nvSpPr>
          <p:cNvPr id="5" name="Content Placeholder 4">
            <a:extLst>
              <a:ext uri="{FF2B5EF4-FFF2-40B4-BE49-F238E27FC236}">
                <a16:creationId xmlns:a16="http://schemas.microsoft.com/office/drawing/2014/main" id="{96829099-C6CD-4F4D-8510-6B8207AF0852}"/>
              </a:ext>
            </a:extLst>
          </p:cNvPr>
          <p:cNvSpPr>
            <a:spLocks noGrp="1"/>
          </p:cNvSpPr>
          <p:nvPr>
            <p:ph idx="1"/>
          </p:nvPr>
        </p:nvSpPr>
        <p:spPr/>
        <p:txBody>
          <a:bodyPr/>
          <a:lstStyle/>
          <a:p>
            <a:r>
              <a:rPr lang="en-US" dirty="0"/>
              <a:t>Data dictionaries are similar to codebooks in concept, but formatted differently</a:t>
            </a:r>
          </a:p>
          <a:p>
            <a:r>
              <a:rPr lang="en-US" dirty="0"/>
              <a:t>Used for a wide variety of disciplines that collect observational data</a:t>
            </a:r>
          </a:p>
          <a:p>
            <a:r>
              <a:rPr lang="en-US" dirty="0"/>
              <a:t>Provides details for each variable in the data collection(s), including name, label, the allowed values, the labels given to each value if non-obvious, the defaults used for missing data, and any additional notes or instructions</a:t>
            </a:r>
          </a:p>
          <a:p>
            <a:endParaRPr lang="en-US" dirty="0"/>
          </a:p>
          <a:p>
            <a:endParaRPr lang="en-US" dirty="0"/>
          </a:p>
        </p:txBody>
      </p:sp>
    </p:spTree>
    <p:extLst>
      <p:ext uri="{BB962C8B-B14F-4D97-AF65-F5344CB8AC3E}">
        <p14:creationId xmlns:p14="http://schemas.microsoft.com/office/powerpoint/2010/main" val="2316271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22EE0-24DF-4F59-A93D-D9253D1B5532}"/>
              </a:ext>
            </a:extLst>
          </p:cNvPr>
          <p:cNvSpPr>
            <a:spLocks noGrp="1"/>
          </p:cNvSpPr>
          <p:nvPr>
            <p:ph type="title"/>
          </p:nvPr>
        </p:nvSpPr>
        <p:spPr/>
        <p:txBody>
          <a:bodyPr/>
          <a:lstStyle/>
          <a:p>
            <a:r>
              <a:rPr lang="en-US" b="1" dirty="0"/>
              <a:t>Documentation types: the data dictionary</a:t>
            </a:r>
          </a:p>
        </p:txBody>
      </p:sp>
      <p:sp>
        <p:nvSpPr>
          <p:cNvPr id="5" name="Content Placeholder 4">
            <a:extLst>
              <a:ext uri="{FF2B5EF4-FFF2-40B4-BE49-F238E27FC236}">
                <a16:creationId xmlns:a16="http://schemas.microsoft.com/office/drawing/2014/main" id="{96829099-C6CD-4F4D-8510-6B8207AF0852}"/>
              </a:ext>
            </a:extLst>
          </p:cNvPr>
          <p:cNvSpPr>
            <a:spLocks noGrp="1"/>
          </p:cNvSpPr>
          <p:nvPr>
            <p:ph idx="1"/>
          </p:nvPr>
        </p:nvSpPr>
        <p:spPr/>
        <p:txBody>
          <a:bodyPr/>
          <a:lstStyle/>
          <a:p>
            <a:pPr marL="0" indent="0">
              <a:buNone/>
            </a:pPr>
            <a:r>
              <a:rPr lang="en-US" dirty="0"/>
              <a:t>Data dictionary example:</a:t>
            </a:r>
          </a:p>
          <a:p>
            <a:r>
              <a:rPr lang="en-US" dirty="0"/>
              <a:t>NIH </a:t>
            </a:r>
            <a:r>
              <a:rPr lang="en-US" dirty="0">
                <a:hlinkClick r:id="rId2"/>
              </a:rPr>
              <a:t>All of Us Research Hub</a:t>
            </a:r>
            <a:endParaRPr lang="en-US" dirty="0"/>
          </a:p>
          <a:p>
            <a:pPr lvl="1"/>
            <a:r>
              <a:rPr lang="en-US" dirty="0">
                <a:hlinkClick r:id="rId3"/>
              </a:rPr>
              <a:t>Data Dictionary </a:t>
            </a:r>
            <a:r>
              <a:rPr lang="en-US" dirty="0"/>
              <a:t>(maintained on Google Drive)</a:t>
            </a:r>
          </a:p>
        </p:txBody>
      </p:sp>
    </p:spTree>
    <p:extLst>
      <p:ext uri="{BB962C8B-B14F-4D97-AF65-F5344CB8AC3E}">
        <p14:creationId xmlns:p14="http://schemas.microsoft.com/office/powerpoint/2010/main" val="4243298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22EE0-24DF-4F59-A93D-D9253D1B5532}"/>
              </a:ext>
            </a:extLst>
          </p:cNvPr>
          <p:cNvSpPr>
            <a:spLocks noGrp="1"/>
          </p:cNvSpPr>
          <p:nvPr>
            <p:ph type="title"/>
          </p:nvPr>
        </p:nvSpPr>
        <p:spPr/>
        <p:txBody>
          <a:bodyPr/>
          <a:lstStyle/>
          <a:p>
            <a:r>
              <a:rPr lang="en-US" b="1" dirty="0"/>
              <a:t>Documentation types: miscellaneous</a:t>
            </a:r>
          </a:p>
        </p:txBody>
      </p:sp>
      <p:sp>
        <p:nvSpPr>
          <p:cNvPr id="5" name="Content Placeholder 4">
            <a:extLst>
              <a:ext uri="{FF2B5EF4-FFF2-40B4-BE49-F238E27FC236}">
                <a16:creationId xmlns:a16="http://schemas.microsoft.com/office/drawing/2014/main" id="{96829099-C6CD-4F4D-8510-6B8207AF0852}"/>
              </a:ext>
            </a:extLst>
          </p:cNvPr>
          <p:cNvSpPr>
            <a:spLocks noGrp="1"/>
          </p:cNvSpPr>
          <p:nvPr>
            <p:ph idx="1"/>
          </p:nvPr>
        </p:nvSpPr>
        <p:spPr/>
        <p:txBody>
          <a:bodyPr/>
          <a:lstStyle/>
          <a:p>
            <a:r>
              <a:rPr lang="en-US" dirty="0"/>
              <a:t>Explanations of sample design</a:t>
            </a:r>
          </a:p>
          <a:p>
            <a:r>
              <a:rPr lang="en-US" dirty="0"/>
              <a:t>Analytic guidelines for using the data</a:t>
            </a:r>
          </a:p>
          <a:p>
            <a:r>
              <a:rPr lang="en-US" dirty="0"/>
              <a:t>Suggested citations and keywords to use for work reusing the data</a:t>
            </a:r>
          </a:p>
          <a:p>
            <a:r>
              <a:rPr lang="en-US" dirty="0"/>
              <a:t>Analysis scripts and other supporting code (which could be their own data products too)</a:t>
            </a:r>
          </a:p>
          <a:p>
            <a:r>
              <a:rPr lang="en-US" dirty="0"/>
              <a:t>Examples of some miscellaneous documentation types: </a:t>
            </a:r>
            <a:r>
              <a:rPr lang="en-US" dirty="0">
                <a:hlinkClick r:id="rId2"/>
              </a:rPr>
              <a:t>National Health and Nutrition Examination Survey (NHANES)</a:t>
            </a:r>
            <a:endParaRPr lang="en-US" dirty="0"/>
          </a:p>
          <a:p>
            <a:endParaRPr lang="en-US" dirty="0"/>
          </a:p>
        </p:txBody>
      </p:sp>
    </p:spTree>
    <p:extLst>
      <p:ext uri="{BB962C8B-B14F-4D97-AF65-F5344CB8AC3E}">
        <p14:creationId xmlns:p14="http://schemas.microsoft.com/office/powerpoint/2010/main" val="128502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5259505"/>
            <a:ext cx="6039723" cy="1146419"/>
          </a:xfrm>
        </p:spPr>
        <p:txBody>
          <a:bodyPr>
            <a:normAutofit/>
          </a:bodyPr>
          <a:lstStyle/>
          <a:p>
            <a:r>
              <a:rPr lang="en-US" sz="5400" b="1" dirty="0"/>
              <a:t>Metadata</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537" y="1539444"/>
            <a:ext cx="5194348" cy="34628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6466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CCFDD-04AE-4F46-80B1-13BE25240F5F}"/>
              </a:ext>
            </a:extLst>
          </p:cNvPr>
          <p:cNvSpPr>
            <a:spLocks noGrp="1"/>
          </p:cNvSpPr>
          <p:nvPr>
            <p:ph type="ctrTitle"/>
          </p:nvPr>
        </p:nvSpPr>
        <p:spPr>
          <a:xfrm>
            <a:off x="5067655" y="927379"/>
            <a:ext cx="6990460" cy="2316624"/>
          </a:xfrm>
        </p:spPr>
        <p:txBody>
          <a:bodyPr>
            <a:normAutofit/>
          </a:bodyPr>
          <a:lstStyle/>
          <a:p>
            <a:r>
              <a:rPr lang="en-US" sz="4000" dirty="0"/>
              <a:t>Preparing for the New NIH Data Management &amp; Sharing Plan (DMSP)</a:t>
            </a:r>
          </a:p>
        </p:txBody>
      </p:sp>
      <p:sp>
        <p:nvSpPr>
          <p:cNvPr id="3" name="Subtitle 2">
            <a:extLst>
              <a:ext uri="{FF2B5EF4-FFF2-40B4-BE49-F238E27FC236}">
                <a16:creationId xmlns:a16="http://schemas.microsoft.com/office/drawing/2014/main" id="{2082A857-EBC7-6048-9193-F9EC4F7A7E22}"/>
              </a:ext>
            </a:extLst>
          </p:cNvPr>
          <p:cNvSpPr>
            <a:spLocks noGrp="1"/>
          </p:cNvSpPr>
          <p:nvPr>
            <p:ph type="subTitle" idx="1"/>
          </p:nvPr>
        </p:nvSpPr>
        <p:spPr>
          <a:xfrm>
            <a:off x="5067655" y="3467578"/>
            <a:ext cx="7019752" cy="1123356"/>
          </a:xfrm>
        </p:spPr>
        <p:txBody>
          <a:bodyPr>
            <a:normAutofit fontScale="92500" lnSpcReduction="20000"/>
          </a:bodyPr>
          <a:lstStyle/>
          <a:p>
            <a:r>
              <a:rPr lang="en-US" i="1" dirty="0"/>
              <a:t>Session 3</a:t>
            </a:r>
          </a:p>
          <a:p>
            <a:r>
              <a:rPr lang="en-US" dirty="0"/>
              <a:t>Documentation, Metadata, &amp; the “How” of Deposit</a:t>
            </a:r>
          </a:p>
        </p:txBody>
      </p:sp>
      <p:pic>
        <p:nvPicPr>
          <p:cNvPr id="6" name="Picture Placeholder 5">
            <a:extLst>
              <a:ext uri="{FF2B5EF4-FFF2-40B4-BE49-F238E27FC236}">
                <a16:creationId xmlns:a16="http://schemas.microsoft.com/office/drawing/2014/main" id="{F02D3CE5-369C-4648-9B34-8D3C673FB6A6}"/>
              </a:ext>
              <a:ext uri="{C183D7F6-B498-43B3-948B-1728B52AA6E4}">
                <adec:decorative xmlns:adec="http://schemas.microsoft.com/office/drawing/2017/decorative" val="1"/>
              </a:ext>
            </a:extLst>
          </p:cNvPr>
          <p:cNvPicPr>
            <a:picLocks noGrp="1" noChangeAspect="1"/>
          </p:cNvPicPr>
          <p:nvPr>
            <p:ph type="pic" sz="quarter" idx="10"/>
          </p:nvPr>
        </p:nvPicPr>
        <p:blipFill>
          <a:blip r:embed="rId2"/>
          <a:srcRect l="18779" r="18779"/>
          <a:stretch>
            <a:fillRect/>
          </a:stretch>
        </p:blipFill>
        <p:spPr/>
      </p:pic>
      <p:sp>
        <p:nvSpPr>
          <p:cNvPr id="4" name="TextBox 3"/>
          <p:cNvSpPr txBox="1"/>
          <p:nvPr/>
        </p:nvSpPr>
        <p:spPr>
          <a:xfrm>
            <a:off x="5317037" y="4659746"/>
            <a:ext cx="2964273" cy="830997"/>
          </a:xfrm>
          <a:prstGeom prst="rect">
            <a:avLst/>
          </a:prstGeom>
          <a:noFill/>
        </p:spPr>
        <p:txBody>
          <a:bodyPr wrap="none" rtlCol="0">
            <a:spAutoFit/>
          </a:bodyPr>
          <a:lstStyle/>
          <a:p>
            <a:r>
              <a:rPr lang="en-US" sz="1600" dirty="0"/>
              <a:t>Helenmary Sheridan</a:t>
            </a:r>
          </a:p>
          <a:p>
            <a:r>
              <a:rPr lang="en-US" sz="1600" dirty="0"/>
              <a:t>Data Services Librarian, HSLS</a:t>
            </a:r>
          </a:p>
          <a:p>
            <a:r>
              <a:rPr lang="en-US" sz="1600" dirty="0"/>
              <a:t>helenmary@pitt.edu</a:t>
            </a:r>
          </a:p>
        </p:txBody>
      </p:sp>
    </p:spTree>
    <p:extLst>
      <p:ext uri="{BB962C8B-B14F-4D97-AF65-F5344CB8AC3E}">
        <p14:creationId xmlns:p14="http://schemas.microsoft.com/office/powerpoint/2010/main" val="1025835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Metadata: data about data</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Metadata are little bits of information that describe a file. Metadata allows people and machines to understand the contents of a file, and to perform large-scale analysis on a corpus of files.</a:t>
            </a:r>
          </a:p>
          <a:p>
            <a:pPr marL="0" indent="0">
              <a:buNone/>
            </a:pPr>
            <a:endParaRPr lang="en-US" dirty="0"/>
          </a:p>
          <a:p>
            <a:pPr marL="0" indent="0">
              <a:buNone/>
            </a:pPr>
            <a:r>
              <a:rPr lang="en-US" dirty="0"/>
              <a:t>Automatically-generated metadata:</a:t>
            </a:r>
          </a:p>
          <a:p>
            <a:r>
              <a:rPr lang="en-US" dirty="0"/>
              <a:t>the timestamp and possibly geolocation of a photo taken with your phone</a:t>
            </a:r>
          </a:p>
          <a:p>
            <a:r>
              <a:rPr lang="en-US" dirty="0"/>
              <a:t>author and software version of a Microsoft Word document</a:t>
            </a:r>
          </a:p>
          <a:p>
            <a:endParaRPr lang="en-US" dirty="0"/>
          </a:p>
          <a:p>
            <a:pPr marL="0" indent="0">
              <a:buNone/>
            </a:pPr>
            <a:r>
              <a:rPr lang="en-US" dirty="0"/>
              <a:t>User-generated metadata:</a:t>
            </a:r>
          </a:p>
          <a:p>
            <a:r>
              <a:rPr lang="en-US" dirty="0"/>
              <a:t>all the contributors and their specific roles for an article or dataset</a:t>
            </a:r>
          </a:p>
          <a:p>
            <a:r>
              <a:rPr lang="en-US" dirty="0"/>
              <a:t>subject keywords associated with a dataset file</a:t>
            </a:r>
          </a:p>
        </p:txBody>
      </p:sp>
    </p:spTree>
    <p:extLst>
      <p:ext uri="{BB962C8B-B14F-4D97-AF65-F5344CB8AC3E}">
        <p14:creationId xmlns:p14="http://schemas.microsoft.com/office/powerpoint/2010/main" val="3391396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Metadata: data about data (2)</a:t>
            </a:r>
          </a:p>
        </p:txBody>
      </p:sp>
      <p:sp>
        <p:nvSpPr>
          <p:cNvPr id="3" name="Content Placeholder 2"/>
          <p:cNvSpPr>
            <a:spLocks noGrp="1"/>
          </p:cNvSpPr>
          <p:nvPr>
            <p:ph idx="1"/>
          </p:nvPr>
        </p:nvSpPr>
        <p:spPr/>
        <p:txBody>
          <a:bodyPr>
            <a:normAutofit/>
          </a:bodyPr>
          <a:lstStyle/>
          <a:p>
            <a:r>
              <a:rPr lang="en-US" dirty="0"/>
              <a:t>Metadata follows </a:t>
            </a:r>
            <a:r>
              <a:rPr lang="en-US" i="1" dirty="0"/>
              <a:t>schemas</a:t>
            </a:r>
            <a:r>
              <a:rPr lang="en-US" dirty="0"/>
              <a:t> and </a:t>
            </a:r>
            <a:r>
              <a:rPr lang="en-US" i="1" dirty="0"/>
              <a:t>standards</a:t>
            </a:r>
            <a:r>
              <a:rPr lang="en-US" dirty="0"/>
              <a:t>, which are validation systems that repositories and other data handlers use to keep metadata both tidy and meaningful.</a:t>
            </a:r>
          </a:p>
          <a:p>
            <a:r>
              <a:rPr lang="en-US" dirty="0"/>
              <a:t>In most cases, you don’t need to worry about that. The repository will ask for specific pieces of metadata in accordance with the schema/standard they are using.</a:t>
            </a:r>
          </a:p>
          <a:p>
            <a:endParaRPr lang="en-US" dirty="0"/>
          </a:p>
          <a:p>
            <a:pPr marL="0" indent="0">
              <a:buNone/>
            </a:pPr>
            <a:r>
              <a:rPr lang="en-US" dirty="0"/>
              <a:t>(If you are building a repository or data platform and want to know about choosing a schema/standard… come talk to me!)</a:t>
            </a:r>
          </a:p>
        </p:txBody>
      </p:sp>
    </p:spTree>
    <p:extLst>
      <p:ext uri="{BB962C8B-B14F-4D97-AF65-F5344CB8AC3E}">
        <p14:creationId xmlns:p14="http://schemas.microsoft.com/office/powerpoint/2010/main" val="1018991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Metadata: data about data (3)</a:t>
            </a:r>
          </a:p>
        </p:txBody>
      </p:sp>
      <p:sp>
        <p:nvSpPr>
          <p:cNvPr id="3" name="Content Placeholder 2"/>
          <p:cNvSpPr>
            <a:spLocks noGrp="1"/>
          </p:cNvSpPr>
          <p:nvPr>
            <p:ph idx="1"/>
          </p:nvPr>
        </p:nvSpPr>
        <p:spPr/>
        <p:txBody>
          <a:bodyPr>
            <a:normAutofit/>
          </a:bodyPr>
          <a:lstStyle/>
          <a:p>
            <a:r>
              <a:rPr lang="en-US" dirty="0"/>
              <a:t>“Good” example of metadata describing a dataset: </a:t>
            </a:r>
            <a:r>
              <a:rPr lang="en-US" dirty="0">
                <a:hlinkClick r:id="rId2"/>
              </a:rPr>
              <a:t>COMPASS study on ICPSR</a:t>
            </a:r>
            <a:endParaRPr lang="en-US" dirty="0"/>
          </a:p>
          <a:p>
            <a:endParaRPr lang="en-US" dirty="0"/>
          </a:p>
          <a:p>
            <a:r>
              <a:rPr lang="en-US" dirty="0"/>
              <a:t>“Bad” example of metadata describing a dataset: </a:t>
            </a:r>
            <a:r>
              <a:rPr lang="en-US" dirty="0">
                <a:hlinkClick r:id="rId3"/>
              </a:rPr>
              <a:t>A cross-sectional study of </a:t>
            </a:r>
            <a:r>
              <a:rPr lang="en-US" dirty="0" err="1">
                <a:hlinkClick r:id="rId3"/>
              </a:rPr>
              <a:t>nemaline</a:t>
            </a:r>
            <a:r>
              <a:rPr lang="en-US" dirty="0">
                <a:hlinkClick r:id="rId3"/>
              </a:rPr>
              <a:t> myopathy supplementary figures, DRYAD Data Repository</a:t>
            </a:r>
            <a:endParaRPr lang="en-US" dirty="0"/>
          </a:p>
          <a:p>
            <a:endParaRPr lang="en-US" dirty="0"/>
          </a:p>
          <a:p>
            <a:r>
              <a:rPr lang="en-US" dirty="0"/>
              <a:t>Example of subject keywords used for browsing in Dryad: </a:t>
            </a:r>
            <a:r>
              <a:rPr lang="en-US" dirty="0">
                <a:hlinkClick r:id="rId4"/>
              </a:rPr>
              <a:t>Browse by subject area</a:t>
            </a:r>
            <a:endParaRPr lang="en-US" dirty="0"/>
          </a:p>
        </p:txBody>
      </p:sp>
    </p:spTree>
    <p:extLst>
      <p:ext uri="{BB962C8B-B14F-4D97-AF65-F5344CB8AC3E}">
        <p14:creationId xmlns:p14="http://schemas.microsoft.com/office/powerpoint/2010/main" val="3700710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Metadata: data about data (4)</a:t>
            </a:r>
          </a:p>
        </p:txBody>
      </p:sp>
      <p:sp>
        <p:nvSpPr>
          <p:cNvPr id="3" name="Content Placeholder 2"/>
          <p:cNvSpPr>
            <a:spLocks noGrp="1"/>
          </p:cNvSpPr>
          <p:nvPr>
            <p:ph idx="1"/>
          </p:nvPr>
        </p:nvSpPr>
        <p:spPr/>
        <p:txBody>
          <a:bodyPr>
            <a:normAutofit/>
          </a:bodyPr>
          <a:lstStyle/>
          <a:p>
            <a:r>
              <a:rPr lang="en-US" dirty="0"/>
              <a:t>Recommendations for making your metadata useful:</a:t>
            </a:r>
          </a:p>
          <a:p>
            <a:pPr lvl="1"/>
            <a:r>
              <a:rPr lang="en-US" dirty="0"/>
              <a:t>Provide as many keywords as you can (3 is a good number)</a:t>
            </a:r>
          </a:p>
          <a:p>
            <a:pPr lvl="1"/>
            <a:r>
              <a:rPr lang="en-US" dirty="0"/>
              <a:t>Use keywords taken from a </a:t>
            </a:r>
            <a:r>
              <a:rPr lang="en-US" i="1" dirty="0"/>
              <a:t>controlled vocabulary</a:t>
            </a:r>
            <a:r>
              <a:rPr lang="en-US" dirty="0"/>
              <a:t> like the National Library of Medicine’s </a:t>
            </a:r>
            <a:r>
              <a:rPr lang="en-US" dirty="0">
                <a:hlinkClick r:id="rId2"/>
              </a:rPr>
              <a:t>Medical Subject Headings (</a:t>
            </a:r>
            <a:r>
              <a:rPr lang="en-US" dirty="0" err="1">
                <a:hlinkClick r:id="rId2"/>
              </a:rPr>
              <a:t>MeSH</a:t>
            </a:r>
            <a:r>
              <a:rPr lang="en-US" dirty="0">
                <a:hlinkClick r:id="rId2"/>
              </a:rPr>
              <a:t>)</a:t>
            </a:r>
            <a:endParaRPr lang="en-US" dirty="0"/>
          </a:p>
          <a:p>
            <a:pPr lvl="2"/>
            <a:r>
              <a:rPr lang="en-US" dirty="0">
                <a:hlinkClick r:id="rId3"/>
              </a:rPr>
              <a:t>NCBI Taxonomy</a:t>
            </a:r>
            <a:r>
              <a:rPr lang="en-US" dirty="0"/>
              <a:t> is great for organisms</a:t>
            </a:r>
          </a:p>
          <a:p>
            <a:pPr lvl="1"/>
            <a:r>
              <a:rPr lang="en-US" dirty="0"/>
              <a:t>Sign up for an </a:t>
            </a:r>
            <a:r>
              <a:rPr lang="en-US" dirty="0">
                <a:hlinkClick r:id="rId4"/>
              </a:rPr>
              <a:t>ORCiD ID</a:t>
            </a:r>
            <a:r>
              <a:rPr lang="en-US" dirty="0"/>
              <a:t> to establish your unique author ID, and provide that for every publication and shared resource</a:t>
            </a:r>
          </a:p>
        </p:txBody>
      </p:sp>
    </p:spTree>
    <p:extLst>
      <p:ext uri="{BB962C8B-B14F-4D97-AF65-F5344CB8AC3E}">
        <p14:creationId xmlns:p14="http://schemas.microsoft.com/office/powerpoint/2010/main" val="38041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5259505"/>
            <a:ext cx="6039723" cy="1146419"/>
          </a:xfrm>
        </p:spPr>
        <p:txBody>
          <a:bodyPr>
            <a:normAutofit fontScale="85000" lnSpcReduction="20000"/>
          </a:bodyPr>
          <a:lstStyle/>
          <a:p>
            <a:r>
              <a:rPr lang="en-US" sz="5400" b="1" dirty="0"/>
              <a:t>Licenses and Use Restrictions</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537" y="1538795"/>
            <a:ext cx="5194348" cy="34641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4643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Licenses and Use Restrictions</a:t>
            </a:r>
          </a:p>
        </p:txBody>
      </p:sp>
      <p:sp>
        <p:nvSpPr>
          <p:cNvPr id="3" name="Content Placeholder 2"/>
          <p:cNvSpPr>
            <a:spLocks noGrp="1"/>
          </p:cNvSpPr>
          <p:nvPr>
            <p:ph idx="1"/>
          </p:nvPr>
        </p:nvSpPr>
        <p:spPr>
          <a:xfrm>
            <a:off x="838200" y="1825625"/>
            <a:ext cx="5271655" cy="4766368"/>
          </a:xfrm>
        </p:spPr>
        <p:txBody>
          <a:bodyPr/>
          <a:lstStyle/>
          <a:p>
            <a:r>
              <a:rPr lang="en-US" dirty="0"/>
              <a:t>A </a:t>
            </a:r>
            <a:r>
              <a:rPr lang="en-US" i="1" dirty="0"/>
              <a:t>license</a:t>
            </a:r>
            <a:r>
              <a:rPr lang="en-US" dirty="0"/>
              <a:t> is a piece of text that tells users of a file what they are allowed to do with it.</a:t>
            </a:r>
          </a:p>
          <a:p>
            <a:r>
              <a:rPr lang="en-US" dirty="0"/>
              <a:t>Image at right: the FBI warning screen that showed on US home videos from 1997-2000</a:t>
            </a:r>
          </a:p>
        </p:txBody>
      </p:sp>
      <p:pic>
        <p:nvPicPr>
          <p:cNvPr id="4" name="Picture 3" descr="Picture of the FBI warning screen that played on VHS tapes in the late 1990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054" y="2151261"/>
            <a:ext cx="5010225" cy="37550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6205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Licenses and Use Restrictions (2)</a:t>
            </a:r>
          </a:p>
        </p:txBody>
      </p:sp>
      <p:sp>
        <p:nvSpPr>
          <p:cNvPr id="3" name="Content Placeholder 2"/>
          <p:cNvSpPr>
            <a:spLocks noGrp="1"/>
          </p:cNvSpPr>
          <p:nvPr>
            <p:ph idx="1"/>
          </p:nvPr>
        </p:nvSpPr>
        <p:spPr/>
        <p:txBody>
          <a:bodyPr/>
          <a:lstStyle/>
          <a:p>
            <a:r>
              <a:rPr lang="en-US" dirty="0"/>
              <a:t>In the US, having no license on a work is the same thing as stating “all rights reserved.”</a:t>
            </a:r>
          </a:p>
          <a:p>
            <a:r>
              <a:rPr lang="en-US" dirty="0"/>
              <a:t>“All rights reserved” has been interpreted as meaning that a user cannot:</a:t>
            </a:r>
          </a:p>
          <a:p>
            <a:pPr lvl="1"/>
            <a:r>
              <a:rPr lang="en-US" dirty="0"/>
              <a:t>Email a copy of a PDF to themselves to read on another computer</a:t>
            </a:r>
          </a:p>
          <a:p>
            <a:pPr lvl="1"/>
            <a:r>
              <a:rPr lang="en-US" dirty="0"/>
              <a:t>Reproduce any amount of text for any reason whatsoever (in a review, for example, or just to share a favorite line)</a:t>
            </a:r>
          </a:p>
          <a:p>
            <a:pPr lvl="1"/>
            <a:r>
              <a:rPr lang="en-US" dirty="0"/>
              <a:t>Make a copy for archival/preservation purposes, if the organization that bought the original copy is a library</a:t>
            </a:r>
          </a:p>
        </p:txBody>
      </p:sp>
    </p:spTree>
    <p:extLst>
      <p:ext uri="{BB962C8B-B14F-4D97-AF65-F5344CB8AC3E}">
        <p14:creationId xmlns:p14="http://schemas.microsoft.com/office/powerpoint/2010/main" val="3797198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Licenses and Use Restrictions (3)</a:t>
            </a:r>
          </a:p>
        </p:txBody>
      </p:sp>
      <p:sp>
        <p:nvSpPr>
          <p:cNvPr id="3" name="Content Placeholder 2"/>
          <p:cNvSpPr>
            <a:spLocks noGrp="1"/>
          </p:cNvSpPr>
          <p:nvPr>
            <p:ph idx="1"/>
          </p:nvPr>
        </p:nvSpPr>
        <p:spPr/>
        <p:txBody>
          <a:bodyPr/>
          <a:lstStyle/>
          <a:p>
            <a:r>
              <a:rPr lang="en-US" dirty="0"/>
              <a:t>Because one main purpose of sharing data is to increase data reuse, many data repositories apply a Creative Commons Zero (CC0) waiver to all files that are uploaded.</a:t>
            </a:r>
          </a:p>
          <a:p>
            <a:pPr lvl="1"/>
            <a:r>
              <a:rPr lang="en-US" dirty="0"/>
              <a:t>CC0: “No Rights Reserved”</a:t>
            </a:r>
          </a:p>
          <a:p>
            <a:pPr lvl="1"/>
            <a:r>
              <a:rPr lang="en-US" dirty="0"/>
              <a:t>Removes copyright, but most data is not copyrightable anyway</a:t>
            </a:r>
          </a:p>
          <a:p>
            <a:pPr lvl="1"/>
            <a:endParaRPr lang="en-US" dirty="0"/>
          </a:p>
        </p:txBody>
      </p:sp>
    </p:spTree>
    <p:extLst>
      <p:ext uri="{BB962C8B-B14F-4D97-AF65-F5344CB8AC3E}">
        <p14:creationId xmlns:p14="http://schemas.microsoft.com/office/powerpoint/2010/main" val="2806414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Licenses and Use Restrictions (3)</a:t>
            </a:r>
          </a:p>
        </p:txBody>
      </p:sp>
      <p:sp>
        <p:nvSpPr>
          <p:cNvPr id="3" name="Content Placeholder 2"/>
          <p:cNvSpPr>
            <a:spLocks noGrp="1"/>
          </p:cNvSpPr>
          <p:nvPr>
            <p:ph idx="1"/>
          </p:nvPr>
        </p:nvSpPr>
        <p:spPr/>
        <p:txBody>
          <a:bodyPr/>
          <a:lstStyle/>
          <a:p>
            <a:r>
              <a:rPr lang="en-US" dirty="0"/>
              <a:t>From the Dryad FAQ </a:t>
            </a:r>
            <a:r>
              <a:rPr lang="en-US" dirty="0">
                <a:hlinkClick r:id="rId2"/>
              </a:rPr>
              <a:t>(“Why does Dryad use CC0?”)</a:t>
            </a:r>
            <a:endParaRPr lang="en-US" dirty="0"/>
          </a:p>
          <a:p>
            <a:pPr lvl="1"/>
            <a:r>
              <a:rPr lang="en-US" dirty="0"/>
              <a:t>“Importantly, CC0 does not exempt those who reuse the data from following community norms for scholarly communication.  It does not exempt researchers from reusing the data in a way that is mindful of its limitations.  Nor does it exempt researchers from the obligation of citing the original data authors.  However, like other scientific norms, these expectations are best articulated and enforced by the community itself through processes such as peer review.”</a:t>
            </a:r>
          </a:p>
          <a:p>
            <a:pPr lvl="1"/>
            <a:endParaRPr lang="en-US" dirty="0"/>
          </a:p>
        </p:txBody>
      </p:sp>
    </p:spTree>
    <p:extLst>
      <p:ext uri="{BB962C8B-B14F-4D97-AF65-F5344CB8AC3E}">
        <p14:creationId xmlns:p14="http://schemas.microsoft.com/office/powerpoint/2010/main" val="2282419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6C2AB9-BA21-467F-8E1D-C85742F52F94}"/>
              </a:ext>
            </a:extLst>
          </p:cNvPr>
          <p:cNvSpPr>
            <a:spLocks noGrp="1"/>
          </p:cNvSpPr>
          <p:nvPr>
            <p:ph type="title"/>
          </p:nvPr>
        </p:nvSpPr>
        <p:spPr/>
        <p:txBody>
          <a:bodyPr/>
          <a:lstStyle/>
          <a:p>
            <a:r>
              <a:rPr lang="en-US" dirty="0"/>
              <a:t>Data Services @ HSLS</a:t>
            </a:r>
          </a:p>
        </p:txBody>
      </p:sp>
      <p:sp>
        <p:nvSpPr>
          <p:cNvPr id="8" name="Content Placeholder 7">
            <a:extLst>
              <a:ext uri="{FF2B5EF4-FFF2-40B4-BE49-F238E27FC236}">
                <a16:creationId xmlns:a16="http://schemas.microsoft.com/office/drawing/2014/main" id="{488C1D87-B669-4557-BD9D-2A8745F23EEF}"/>
              </a:ext>
            </a:extLst>
          </p:cNvPr>
          <p:cNvSpPr>
            <a:spLocks noGrp="1"/>
          </p:cNvSpPr>
          <p:nvPr>
            <p:ph sz="half" idx="1"/>
          </p:nvPr>
        </p:nvSpPr>
        <p:spPr>
          <a:xfrm>
            <a:off x="838200" y="2664542"/>
            <a:ext cx="11186652" cy="4193458"/>
          </a:xfrm>
        </p:spPr>
        <p:txBody>
          <a:bodyPr numCol="2">
            <a:normAutofit fontScale="62500" lnSpcReduction="20000"/>
          </a:bodyPr>
          <a:lstStyle/>
          <a:p>
            <a:pPr marL="0" indent="0">
              <a:lnSpc>
                <a:spcPct val="120000"/>
              </a:lnSpc>
              <a:buNone/>
            </a:pPr>
            <a:r>
              <a:rPr lang="en-US" b="1" dirty="0"/>
              <a:t>Organize your research data before, during, and after collection</a:t>
            </a:r>
            <a:r>
              <a:rPr lang="en-US" dirty="0"/>
              <a:t> </a:t>
            </a:r>
          </a:p>
          <a:p>
            <a:pPr marL="742950" lvl="1" indent="-285750">
              <a:lnSpc>
                <a:spcPct val="120000"/>
              </a:lnSpc>
              <a:buFont typeface="Arial" panose="020B0604020202020204" pitchFamily="34" charset="0"/>
              <a:buChar char="•"/>
            </a:pPr>
            <a:r>
              <a:rPr lang="en-US" dirty="0"/>
              <a:t>Write a data management plan (DMP)</a:t>
            </a:r>
          </a:p>
          <a:p>
            <a:pPr marL="742950" lvl="1" indent="-285750">
              <a:lnSpc>
                <a:spcPct val="120000"/>
              </a:lnSpc>
              <a:buFont typeface="Arial" panose="020B0604020202020204" pitchFamily="34" charset="0"/>
              <a:buChar char="•"/>
            </a:pPr>
            <a:r>
              <a:rPr lang="en-US" dirty="0"/>
              <a:t>Use electronic research notebooks</a:t>
            </a:r>
          </a:p>
          <a:p>
            <a:pPr marL="742950" lvl="1" indent="-285750">
              <a:lnSpc>
                <a:spcPct val="120000"/>
              </a:lnSpc>
              <a:buFont typeface="Arial" panose="020B0604020202020204" pitchFamily="34" charset="0"/>
              <a:buChar char="•"/>
            </a:pPr>
            <a:r>
              <a:rPr lang="en-US" dirty="0"/>
              <a:t>Preserve your data for long-term use</a:t>
            </a:r>
            <a:endParaRPr lang="en-US" b="1" dirty="0"/>
          </a:p>
          <a:p>
            <a:pPr marL="0" indent="0">
              <a:lnSpc>
                <a:spcPct val="120000"/>
              </a:lnSpc>
              <a:buNone/>
            </a:pPr>
            <a:r>
              <a:rPr lang="en-US" b="1" dirty="0"/>
              <a:t>Use data effectively</a:t>
            </a:r>
            <a:r>
              <a:rPr lang="en-US" dirty="0"/>
              <a:t> </a:t>
            </a:r>
          </a:p>
          <a:p>
            <a:pPr marL="742950" lvl="1" indent="-285750">
              <a:lnSpc>
                <a:spcPct val="120000"/>
              </a:lnSpc>
              <a:buFont typeface="Arial" panose="020B0604020202020204" pitchFamily="34" charset="0"/>
              <a:buChar char="•"/>
            </a:pPr>
            <a:r>
              <a:rPr lang="en-US" dirty="0"/>
              <a:t>Create effective data visualizations</a:t>
            </a:r>
          </a:p>
          <a:p>
            <a:pPr marL="742950" lvl="1" indent="-285750">
              <a:lnSpc>
                <a:spcPct val="120000"/>
              </a:lnSpc>
              <a:buFont typeface="Arial" panose="020B0604020202020204" pitchFamily="34" charset="0"/>
              <a:buChar char="•"/>
            </a:pPr>
            <a:r>
              <a:rPr lang="en-US" dirty="0"/>
              <a:t>Locate existing datasets for reuse </a:t>
            </a:r>
          </a:p>
          <a:p>
            <a:pPr marL="742950" lvl="1" indent="-285750">
              <a:lnSpc>
                <a:spcPct val="120000"/>
              </a:lnSpc>
              <a:buFont typeface="Arial" panose="020B0604020202020204" pitchFamily="34" charset="0"/>
              <a:buChar char="•"/>
            </a:pPr>
            <a:r>
              <a:rPr lang="en-US" dirty="0"/>
              <a:t>Cite datasets accurately </a:t>
            </a:r>
          </a:p>
          <a:p>
            <a:pPr marL="0" indent="0">
              <a:lnSpc>
                <a:spcPct val="120000"/>
              </a:lnSpc>
              <a:buNone/>
            </a:pPr>
            <a:endParaRPr lang="en-US" b="1" dirty="0"/>
          </a:p>
          <a:p>
            <a:pPr marL="0" indent="0">
              <a:lnSpc>
                <a:spcPct val="120000"/>
              </a:lnSpc>
              <a:buNone/>
            </a:pPr>
            <a:endParaRPr lang="en-US" b="1" dirty="0"/>
          </a:p>
          <a:p>
            <a:pPr marL="0" indent="0">
              <a:lnSpc>
                <a:spcPct val="120000"/>
              </a:lnSpc>
              <a:buNone/>
            </a:pPr>
            <a:r>
              <a:rPr lang="en-US" b="1" dirty="0"/>
              <a:t>Share your research data</a:t>
            </a:r>
            <a:r>
              <a:rPr lang="en-US" dirty="0"/>
              <a:t> </a:t>
            </a:r>
          </a:p>
          <a:p>
            <a:pPr marL="742950" lvl="1" indent="-285750">
              <a:lnSpc>
                <a:spcPct val="120000"/>
              </a:lnSpc>
              <a:buFont typeface="Arial" panose="020B0604020202020204" pitchFamily="34" charset="0"/>
              <a:buChar char="•"/>
            </a:pPr>
            <a:r>
              <a:rPr lang="en-US" dirty="0"/>
              <a:t>Comply with data sharing policies</a:t>
            </a:r>
          </a:p>
          <a:p>
            <a:pPr marL="742950" lvl="1" indent="-285750">
              <a:lnSpc>
                <a:spcPct val="120000"/>
              </a:lnSpc>
              <a:buFont typeface="Arial" panose="020B0604020202020204" pitchFamily="34" charset="0"/>
              <a:buChar char="•"/>
            </a:pPr>
            <a:r>
              <a:rPr lang="en-US" dirty="0"/>
              <a:t>Identify appropriate data repositories </a:t>
            </a:r>
          </a:p>
          <a:p>
            <a:pPr marL="742950" lvl="1" indent="-285750">
              <a:lnSpc>
                <a:spcPct val="120000"/>
              </a:lnSpc>
              <a:buFont typeface="Arial" panose="020B0604020202020204" pitchFamily="34" charset="0"/>
              <a:buChar char="•"/>
            </a:pPr>
            <a:r>
              <a:rPr lang="en-US" dirty="0"/>
              <a:t>Prepare datasets for sharing with documentation and metadata</a:t>
            </a:r>
            <a:endParaRPr lang="en-US" b="1" dirty="0"/>
          </a:p>
          <a:p>
            <a:pPr marL="0" indent="0">
              <a:lnSpc>
                <a:spcPct val="120000"/>
              </a:lnSpc>
              <a:buNone/>
            </a:pPr>
            <a:r>
              <a:rPr lang="en-US" b="1" dirty="0"/>
              <a:t>Increase the reproducibility of your research</a:t>
            </a:r>
            <a:r>
              <a:rPr lang="en-US" dirty="0"/>
              <a:t> </a:t>
            </a:r>
          </a:p>
          <a:p>
            <a:pPr marL="742950" lvl="1" indent="-285750">
              <a:lnSpc>
                <a:spcPct val="120000"/>
              </a:lnSpc>
              <a:buFont typeface="Arial" panose="020B0604020202020204" pitchFamily="34" charset="0"/>
              <a:buChar char="•"/>
            </a:pPr>
            <a:r>
              <a:rPr lang="en-US" dirty="0"/>
              <a:t>Create READMEs, data dictionaries, and code annotations</a:t>
            </a:r>
          </a:p>
          <a:p>
            <a:pPr marL="742950" lvl="1" indent="-285750">
              <a:lnSpc>
                <a:spcPct val="120000"/>
              </a:lnSpc>
              <a:buFont typeface="Arial" panose="020B0604020202020204" pitchFamily="34" charset="0"/>
              <a:buChar char="•"/>
            </a:pPr>
            <a:r>
              <a:rPr lang="en-US" dirty="0"/>
              <a:t>Manage code with version control</a:t>
            </a:r>
          </a:p>
          <a:p>
            <a:pPr marL="742950" lvl="1" indent="-285750">
              <a:lnSpc>
                <a:spcPct val="120000"/>
              </a:lnSpc>
              <a:buFont typeface="Arial" panose="020B0604020202020204" pitchFamily="34" charset="0"/>
              <a:buChar char="•"/>
            </a:pPr>
            <a:r>
              <a:rPr lang="en-US" dirty="0"/>
              <a:t>Select licenses for your code and datasets</a:t>
            </a:r>
          </a:p>
          <a:p>
            <a:pPr marL="742950" lvl="1" indent="-285750">
              <a:lnSpc>
                <a:spcPct val="120000"/>
              </a:lnSpc>
              <a:buFont typeface="Arial" panose="020B0604020202020204" pitchFamily="34" charset="0"/>
              <a:buChar char="•"/>
            </a:pPr>
            <a:r>
              <a:rPr lang="en-US" dirty="0"/>
              <a:t>Adopt principles of open science and join a community of open science practitioners</a:t>
            </a:r>
          </a:p>
        </p:txBody>
      </p:sp>
      <p:sp>
        <p:nvSpPr>
          <p:cNvPr id="11" name="TextBox 10">
            <a:extLst>
              <a:ext uri="{FF2B5EF4-FFF2-40B4-BE49-F238E27FC236}">
                <a16:creationId xmlns:a16="http://schemas.microsoft.com/office/drawing/2014/main" id="{46B8688F-FFFF-4E87-9C49-E892E851206D}"/>
              </a:ext>
            </a:extLst>
          </p:cNvPr>
          <p:cNvSpPr txBox="1"/>
          <p:nvPr/>
        </p:nvSpPr>
        <p:spPr>
          <a:xfrm>
            <a:off x="838200" y="1704508"/>
            <a:ext cx="6100762" cy="726609"/>
          </a:xfrm>
          <a:prstGeom prst="rect">
            <a:avLst/>
          </a:prstGeom>
          <a:noFill/>
        </p:spPr>
        <p:txBody>
          <a:bodyPr wrap="square">
            <a:spAutoFit/>
          </a:bodyPr>
          <a:lstStyle/>
          <a:p>
            <a:pPr marL="0" indent="0">
              <a:lnSpc>
                <a:spcPct val="120000"/>
              </a:lnSpc>
              <a:buNone/>
            </a:pPr>
            <a:r>
              <a:rPr lang="en-US" dirty="0"/>
              <a:t>HSLS Data Services offers support, consultations, and customized trainings to help you:</a:t>
            </a:r>
          </a:p>
        </p:txBody>
      </p:sp>
    </p:spTree>
    <p:extLst>
      <p:ext uri="{BB962C8B-B14F-4D97-AF65-F5344CB8AC3E}">
        <p14:creationId xmlns:p14="http://schemas.microsoft.com/office/powerpoint/2010/main" val="290668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C69D-DA91-4B64-885E-CB0EF364EEDE}"/>
              </a:ext>
            </a:extLst>
          </p:cNvPr>
          <p:cNvSpPr>
            <a:spLocks noGrp="1"/>
          </p:cNvSpPr>
          <p:nvPr>
            <p:ph type="title"/>
          </p:nvPr>
        </p:nvSpPr>
        <p:spPr/>
        <p:txBody>
          <a:bodyPr/>
          <a:lstStyle/>
          <a:p>
            <a:r>
              <a:rPr lang="en-US" b="1" dirty="0"/>
              <a:t>Topics for this workshop</a:t>
            </a:r>
          </a:p>
        </p:txBody>
      </p:sp>
      <p:sp>
        <p:nvSpPr>
          <p:cNvPr id="4" name="Content Placeholder 3"/>
          <p:cNvSpPr>
            <a:spLocks noGrp="1"/>
          </p:cNvSpPr>
          <p:nvPr>
            <p:ph idx="1"/>
          </p:nvPr>
        </p:nvSpPr>
        <p:spPr>
          <a:xfrm>
            <a:off x="838200" y="1950315"/>
            <a:ext cx="10515600" cy="4351338"/>
          </a:xfrm>
        </p:spPr>
        <p:txBody>
          <a:bodyPr>
            <a:normAutofit/>
          </a:bodyPr>
          <a:lstStyle/>
          <a:p>
            <a:pPr>
              <a:lnSpc>
                <a:spcPct val="100000"/>
              </a:lnSpc>
              <a:spcBef>
                <a:spcPts val="600"/>
              </a:spcBef>
              <a:spcAft>
                <a:spcPts val="600"/>
              </a:spcAft>
            </a:pPr>
            <a:r>
              <a:rPr lang="en-US" sz="2400" dirty="0"/>
              <a:t>Quick review of the new NIH data sharing policy</a:t>
            </a:r>
          </a:p>
          <a:p>
            <a:pPr>
              <a:lnSpc>
                <a:spcPct val="100000"/>
              </a:lnSpc>
              <a:spcBef>
                <a:spcPts val="600"/>
              </a:spcBef>
              <a:spcAft>
                <a:spcPts val="600"/>
              </a:spcAft>
            </a:pPr>
            <a:r>
              <a:rPr lang="en-US" sz="2400" dirty="0"/>
              <a:t>Documentation: READMEs, user manuals, data dictionaries, and codebooks</a:t>
            </a:r>
          </a:p>
          <a:p>
            <a:pPr>
              <a:lnSpc>
                <a:spcPct val="100000"/>
              </a:lnSpc>
              <a:spcBef>
                <a:spcPts val="600"/>
              </a:spcBef>
              <a:spcAft>
                <a:spcPts val="600"/>
              </a:spcAft>
            </a:pPr>
            <a:r>
              <a:rPr lang="en-US" sz="2400" dirty="0"/>
              <a:t>Metadata: where to find good terms and how to apply them</a:t>
            </a:r>
          </a:p>
          <a:p>
            <a:pPr>
              <a:lnSpc>
                <a:spcPct val="100000"/>
              </a:lnSpc>
              <a:spcBef>
                <a:spcPts val="600"/>
              </a:spcBef>
              <a:spcAft>
                <a:spcPts val="600"/>
              </a:spcAft>
            </a:pPr>
            <a:r>
              <a:rPr lang="en-US" sz="2400" dirty="0"/>
              <a:t>Licenses and use restrictions</a:t>
            </a:r>
          </a:p>
          <a:p>
            <a:pPr>
              <a:lnSpc>
                <a:spcPct val="100000"/>
              </a:lnSpc>
              <a:spcBef>
                <a:spcPts val="600"/>
              </a:spcBef>
              <a:spcAft>
                <a:spcPts val="600"/>
              </a:spcAft>
            </a:pPr>
            <a:r>
              <a:rPr lang="en-US" sz="2400" dirty="0"/>
              <a:t>Common Data Elements (CDEs)</a:t>
            </a:r>
          </a:p>
          <a:p>
            <a:pPr>
              <a:lnSpc>
                <a:spcPct val="100000"/>
              </a:lnSpc>
              <a:spcBef>
                <a:spcPts val="600"/>
              </a:spcBef>
              <a:spcAft>
                <a:spcPts val="600"/>
              </a:spcAft>
            </a:pPr>
            <a:r>
              <a:rPr lang="en-US" sz="2400" dirty="0"/>
              <a:t>Q&amp;A and more demonstrations</a:t>
            </a:r>
          </a:p>
        </p:txBody>
      </p:sp>
    </p:spTree>
    <p:extLst>
      <p:ext uri="{BB962C8B-B14F-4D97-AF65-F5344CB8AC3E}">
        <p14:creationId xmlns:p14="http://schemas.microsoft.com/office/powerpoint/2010/main" val="2937929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Final NIH Policy for Data Management and Sharing</a:t>
            </a:r>
            <a:endParaRPr lang="en-US" dirty="0"/>
          </a:p>
        </p:txBody>
      </p:sp>
      <p:sp>
        <p:nvSpPr>
          <p:cNvPr id="3" name="Content Placeholder 2"/>
          <p:cNvSpPr>
            <a:spLocks noGrp="1"/>
          </p:cNvSpPr>
          <p:nvPr>
            <p:ph idx="1"/>
          </p:nvPr>
        </p:nvSpPr>
        <p:spPr/>
        <p:txBody>
          <a:bodyPr>
            <a:normAutofit lnSpcReduction="10000"/>
          </a:bodyPr>
          <a:lstStyle/>
          <a:p>
            <a:r>
              <a:rPr lang="en-US" dirty="0"/>
              <a:t>Applies to all research funded to any degree by NIH that results in the generation of scientific data</a:t>
            </a:r>
          </a:p>
          <a:p>
            <a:r>
              <a:rPr lang="en-US" dirty="0"/>
              <a:t>Does </a:t>
            </a:r>
            <a:r>
              <a:rPr lang="en-US" i="1" dirty="0"/>
              <a:t>not</a:t>
            </a:r>
            <a:r>
              <a:rPr lang="en-US" dirty="0"/>
              <a:t> apply to activities that don’t generate scientific data, like training, infrastructure development, or “non-research activities”</a:t>
            </a:r>
          </a:p>
          <a:p>
            <a:r>
              <a:rPr lang="en-US" dirty="0"/>
              <a:t>Goes into effect for all applications submitted on or after January 25, 2023, or any activities/agreements executed thereafter</a:t>
            </a:r>
          </a:p>
          <a:p>
            <a:r>
              <a:rPr lang="en-US" dirty="0"/>
              <a:t>Expects researchers to share as much data as possible while keeping a balance with confidentiality and other sensitive data concerns</a:t>
            </a:r>
          </a:p>
        </p:txBody>
      </p:sp>
    </p:spTree>
    <p:extLst>
      <p:ext uri="{BB962C8B-B14F-4D97-AF65-F5344CB8AC3E}">
        <p14:creationId xmlns:p14="http://schemas.microsoft.com/office/powerpoint/2010/main" val="77297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Policy FAQ</a:t>
            </a:r>
          </a:p>
        </p:txBody>
      </p:sp>
      <p:sp>
        <p:nvSpPr>
          <p:cNvPr id="3" name="Content Placeholder 2"/>
          <p:cNvSpPr>
            <a:spLocks noGrp="1"/>
          </p:cNvSpPr>
          <p:nvPr>
            <p:ph idx="1"/>
          </p:nvPr>
        </p:nvSpPr>
        <p:spPr/>
        <p:txBody>
          <a:bodyPr>
            <a:normAutofit fontScale="70000" lnSpcReduction="20000"/>
          </a:bodyPr>
          <a:lstStyle/>
          <a:p>
            <a:r>
              <a:rPr lang="en-US" dirty="0"/>
              <a:t>Q: Can we update our plans once submitted?</a:t>
            </a:r>
          </a:p>
          <a:p>
            <a:r>
              <a:rPr lang="en-US" dirty="0"/>
              <a:t>A: Yes, subject to NIH ICO approval</a:t>
            </a:r>
          </a:p>
          <a:p>
            <a:endParaRPr lang="en-US" dirty="0"/>
          </a:p>
          <a:p>
            <a:r>
              <a:rPr lang="en-US" dirty="0"/>
              <a:t>Q: Are we really expected to share ALL our non-confidential, non-sensitive data?</a:t>
            </a:r>
          </a:p>
          <a:p>
            <a:r>
              <a:rPr lang="en-US" dirty="0"/>
              <a:t>A: Yes and no. If you collect a lot of data and throw out half of it as a routine matter, you don’t need to share that junk data. It’s up to your judgment what constitutes “scientific data.” But you do need to share all your meaningful data, even if it’s really, really big or really, really small.</a:t>
            </a:r>
          </a:p>
          <a:p>
            <a:endParaRPr lang="en-US" dirty="0"/>
          </a:p>
          <a:p>
            <a:r>
              <a:rPr lang="en-US" dirty="0"/>
              <a:t>Q: Will this affect Data Use Agreements?</a:t>
            </a:r>
          </a:p>
          <a:p>
            <a:r>
              <a:rPr lang="en-US" dirty="0"/>
              <a:t>A: Probably not, but you can watch for updates from OSP</a:t>
            </a:r>
          </a:p>
          <a:p>
            <a:endParaRPr lang="en-US" dirty="0"/>
          </a:p>
          <a:p>
            <a:r>
              <a:rPr lang="en-US" dirty="0"/>
              <a:t>Q: Will this affect grants in place prior to January 25, 2023?</a:t>
            </a:r>
          </a:p>
          <a:p>
            <a:r>
              <a:rPr lang="en-US" dirty="0"/>
              <a:t>A: No, unless you are re-submitting</a:t>
            </a:r>
          </a:p>
        </p:txBody>
      </p:sp>
    </p:spTree>
    <p:extLst>
      <p:ext uri="{BB962C8B-B14F-4D97-AF65-F5344CB8AC3E}">
        <p14:creationId xmlns:p14="http://schemas.microsoft.com/office/powerpoint/2010/main" val="2581906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Policy FAQ</a:t>
            </a:r>
          </a:p>
        </p:txBody>
      </p:sp>
      <p:sp>
        <p:nvSpPr>
          <p:cNvPr id="3" name="Content Placeholder 2"/>
          <p:cNvSpPr>
            <a:spLocks noGrp="1"/>
          </p:cNvSpPr>
          <p:nvPr>
            <p:ph idx="1"/>
          </p:nvPr>
        </p:nvSpPr>
        <p:spPr>
          <a:xfrm>
            <a:off x="838200" y="1825624"/>
            <a:ext cx="10515600" cy="5032375"/>
          </a:xfrm>
        </p:spPr>
        <p:txBody>
          <a:bodyPr>
            <a:normAutofit fontScale="62500" lnSpcReduction="20000"/>
          </a:bodyPr>
          <a:lstStyle/>
          <a:p>
            <a:pPr>
              <a:lnSpc>
                <a:spcPct val="120000"/>
              </a:lnSpc>
            </a:pPr>
            <a:r>
              <a:rPr lang="en-US" dirty="0"/>
              <a:t>Q: Do people who use shared data have a requirement to share any publications or presentation resulting from their use back to the original investigators? If another person uses the shared datasets in an inappropriate way (manipulates findings) are the original providers of the data responsible in any way?</a:t>
            </a:r>
          </a:p>
          <a:p>
            <a:pPr>
              <a:lnSpc>
                <a:spcPct val="120000"/>
              </a:lnSpc>
            </a:pPr>
            <a:endParaRPr lang="en-US" dirty="0"/>
          </a:p>
          <a:p>
            <a:pPr>
              <a:lnSpc>
                <a:spcPct val="120000"/>
              </a:lnSpc>
            </a:pPr>
            <a:r>
              <a:rPr lang="en-US" dirty="0"/>
              <a:t>A: Second question first: no, original data providers are not responsible! (Unless it’s something like PHI that never should have been shared, but Party #2 downloaded it from a public repository and then did something irresponsible with it. Party #1 would bear responsibility for making public what should have stayed private.)</a:t>
            </a:r>
            <a:br>
              <a:rPr lang="en-US" dirty="0"/>
            </a:br>
            <a:br>
              <a:rPr lang="en-US" dirty="0"/>
            </a:br>
            <a:r>
              <a:rPr lang="en-US" dirty="0"/>
              <a:t>First question: it depends. If I use your data and then I publish my research in a journal, that journal will probably require that I cite your data. It would be polite of me to notify you, and that culture is developing, but there’s no enforcement mechanism for that. If I cite your data with a DOI, various online metrics tools will automatically connect our work, so that my research might show up as a “child” of your public dataset. There’s a lot of development around emergent network mapping that’s trying to do exactly that.</a:t>
            </a:r>
          </a:p>
        </p:txBody>
      </p:sp>
    </p:spTree>
    <p:extLst>
      <p:ext uri="{BB962C8B-B14F-4D97-AF65-F5344CB8AC3E}">
        <p14:creationId xmlns:p14="http://schemas.microsoft.com/office/powerpoint/2010/main" val="2893694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Helpful new NIH Scientific Data Sharing website!</a:t>
            </a:r>
          </a:p>
        </p:txBody>
      </p:sp>
      <p:pic>
        <p:nvPicPr>
          <p:cNvPr id="3" name="Picture 2" descr="Screenshot of the NIH Scientific Data Sharing websi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598" y="1605482"/>
            <a:ext cx="10058400" cy="4507996"/>
          </a:xfrm>
          <a:prstGeom prst="rect">
            <a:avLst/>
          </a:prstGeom>
        </p:spPr>
      </p:pic>
      <p:sp>
        <p:nvSpPr>
          <p:cNvPr id="4" name="Rectangle 3"/>
          <p:cNvSpPr/>
          <p:nvPr/>
        </p:nvSpPr>
        <p:spPr>
          <a:xfrm>
            <a:off x="2482733" y="6322860"/>
            <a:ext cx="7866611" cy="369332"/>
          </a:xfrm>
          <a:prstGeom prst="rect">
            <a:avLst/>
          </a:prstGeom>
        </p:spPr>
        <p:txBody>
          <a:bodyPr wrap="square">
            <a:spAutoFit/>
          </a:bodyPr>
          <a:lstStyle/>
          <a:p>
            <a:r>
              <a:rPr lang="en-US" dirty="0">
                <a:hlinkClick r:id="rId3"/>
              </a:rPr>
              <a:t>https://sharing.nih.gov/data-management-and-sharing-policy</a:t>
            </a:r>
            <a:endParaRPr lang="en-US" dirty="0"/>
          </a:p>
        </p:txBody>
      </p:sp>
    </p:spTree>
    <p:extLst>
      <p:ext uri="{BB962C8B-B14F-4D97-AF65-F5344CB8AC3E}">
        <p14:creationId xmlns:p14="http://schemas.microsoft.com/office/powerpoint/2010/main" val="72691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5259505"/>
            <a:ext cx="6039723" cy="1146419"/>
          </a:xfrm>
        </p:spPr>
        <p:txBody>
          <a:bodyPr>
            <a:normAutofit/>
          </a:bodyPr>
          <a:lstStyle/>
          <a:p>
            <a:r>
              <a:rPr lang="en-US" sz="5400" b="1" dirty="0"/>
              <a:t>Documentation</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537" y="1537142"/>
            <a:ext cx="5194348" cy="34675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51500992"/>
      </p:ext>
    </p:extLst>
  </p:cSld>
  <p:clrMapOvr>
    <a:masterClrMapping/>
  </p:clrMapOvr>
</p:sld>
</file>

<file path=ppt/theme/theme1.xml><?xml version="1.0" encoding="utf-8"?>
<a:theme xmlns:a="http://schemas.openxmlformats.org/drawingml/2006/main" name="Data Services PPT1">
  <a:themeElements>
    <a:clrScheme name="Custom 3">
      <a:dk1>
        <a:srgbClr val="1C2857"/>
      </a:dk1>
      <a:lt1>
        <a:srgbClr val="FFFFFF"/>
      </a:lt1>
      <a:dk2>
        <a:srgbClr val="455978"/>
      </a:dk2>
      <a:lt2>
        <a:srgbClr val="FFFFFF"/>
      </a:lt2>
      <a:accent1>
        <a:srgbClr val="A3D65E"/>
      </a:accent1>
      <a:accent2>
        <a:srgbClr val="60D0F6"/>
      </a:accent2>
      <a:accent3>
        <a:srgbClr val="00A20E"/>
      </a:accent3>
      <a:accent4>
        <a:srgbClr val="0A6CF4"/>
      </a:accent4>
      <a:accent5>
        <a:srgbClr val="008264"/>
      </a:accent5>
      <a:accent6>
        <a:srgbClr val="0081A6"/>
      </a:accent6>
      <a:hlink>
        <a:srgbClr val="4240D5"/>
      </a:hlink>
      <a:folHlink>
        <a:srgbClr val="4240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D5198627-693C-E54A-82D6-C53B6D73A1EE}" vid="{5449AE31-B017-5E42-ADEE-12D717A39A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80C715F5B7604F9F3B741B9FDB7676" ma:contentTypeVersion="4" ma:contentTypeDescription="Create a new document." ma:contentTypeScope="" ma:versionID="18721a13fb062af3f7647a486f7e0fa6">
  <xsd:schema xmlns:xsd="http://www.w3.org/2001/XMLSchema" xmlns:xs="http://www.w3.org/2001/XMLSchema" xmlns:p="http://schemas.microsoft.com/office/2006/metadata/properties" xmlns:ns2="606824de-655a-49d7-8723-515d6160eb1d" targetNamespace="http://schemas.microsoft.com/office/2006/metadata/properties" ma:root="true" ma:fieldsID="a4dfc66d38c3fe6d96629df5f0a0192e" ns2:_="">
    <xsd:import namespace="606824de-655a-49d7-8723-515d6160eb1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6824de-655a-49d7-8723-515d6160e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B3E9E8-8E0C-4F1D-90E7-C7FAC0389A06}">
  <ds:schemaRefs>
    <ds:schemaRef ds:uri="http://schemas.microsoft.com/office/2006/metadata/properties"/>
    <ds:schemaRef ds:uri="http://www.w3.org/XML/1998/namespace"/>
    <ds:schemaRef ds:uri="http://purl.org/dc/elements/1.1/"/>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606824de-655a-49d7-8723-515d6160eb1d"/>
  </ds:schemaRefs>
</ds:datastoreItem>
</file>

<file path=customXml/itemProps2.xml><?xml version="1.0" encoding="utf-8"?>
<ds:datastoreItem xmlns:ds="http://schemas.openxmlformats.org/officeDocument/2006/customXml" ds:itemID="{4EEB2CEF-FA6D-4FC1-8837-93179D7DFDC5}">
  <ds:schemaRefs>
    <ds:schemaRef ds:uri="http://schemas.microsoft.com/sharepoint/v3/contenttype/forms"/>
  </ds:schemaRefs>
</ds:datastoreItem>
</file>

<file path=customXml/itemProps3.xml><?xml version="1.0" encoding="utf-8"?>
<ds:datastoreItem xmlns:ds="http://schemas.openxmlformats.org/officeDocument/2006/customXml" ds:itemID="{C3BF4E42-ADF8-42A2-8776-7CE2919FA7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6824de-655a-49d7-8723-515d6160eb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Data Services PPT 1_May 2020 Version</Template>
  <TotalTime>2215</TotalTime>
  <Words>1799</Words>
  <Application>Microsoft Office PowerPoint</Application>
  <PresentationFormat>Widescreen</PresentationFormat>
  <Paragraphs>144</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Courier New</vt:lpstr>
      <vt:lpstr>Data Services PPT1</vt:lpstr>
      <vt:lpstr>Welcome! Class will begin at 1:05pm.</vt:lpstr>
      <vt:lpstr>Preparing for the New NIH Data Management &amp; Sharing Plan (DMSP)</vt:lpstr>
      <vt:lpstr>Data Services @ HSLS</vt:lpstr>
      <vt:lpstr>Topics for this workshop</vt:lpstr>
      <vt:lpstr>Final NIH Policy for Data Management and Sharing</vt:lpstr>
      <vt:lpstr>Policy FAQ</vt:lpstr>
      <vt:lpstr>Policy FAQ</vt:lpstr>
      <vt:lpstr>Helpful new NIH Scientific Data Sharing website!</vt:lpstr>
      <vt:lpstr>PowerPoint Presentation</vt:lpstr>
      <vt:lpstr>Documentation: Activity</vt:lpstr>
      <vt:lpstr>Documentation types: the README</vt:lpstr>
      <vt:lpstr>PowerPoint Presentation</vt:lpstr>
      <vt:lpstr>Documentation types: the README</vt:lpstr>
      <vt:lpstr>Documentation types: the codebook</vt:lpstr>
      <vt:lpstr>Documentation types: the codebook</vt:lpstr>
      <vt:lpstr>Documentation types: the data dictionary</vt:lpstr>
      <vt:lpstr>Documentation types: the data dictionary</vt:lpstr>
      <vt:lpstr>Documentation types: miscellaneous</vt:lpstr>
      <vt:lpstr>PowerPoint Presentation</vt:lpstr>
      <vt:lpstr>Metadata: data about data</vt:lpstr>
      <vt:lpstr>Metadata: data about data (2)</vt:lpstr>
      <vt:lpstr>Metadata: data about data (3)</vt:lpstr>
      <vt:lpstr>Metadata: data about data (4)</vt:lpstr>
      <vt:lpstr>PowerPoint Presentation</vt:lpstr>
      <vt:lpstr>Licenses and Use Restrictions</vt:lpstr>
      <vt:lpstr>Licenses and Use Restrictions (2)</vt:lpstr>
      <vt:lpstr>Licenses and Use Restrictions (3)</vt:lpstr>
      <vt:lpstr>Licenses and Use Restrictions (3)</vt:lpstr>
    </vt:vector>
  </TitlesOfParts>
  <Company>University of Pittsburgh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Research Data Management</dc:title>
  <dc:creator>HSLSuser</dc:creator>
  <cp:lastModifiedBy>Sheridan, Helenmary</cp:lastModifiedBy>
  <cp:revision>76</cp:revision>
  <dcterms:created xsi:type="dcterms:W3CDTF">2020-09-25T12:44:34Z</dcterms:created>
  <dcterms:modified xsi:type="dcterms:W3CDTF">2022-05-10T18:52:24Z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0x010100D680C715F5B7604F9F3B741B9FDB7676</vt:lpwstr>
  </property>
</Properties>
</file>